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f9fbc40be06e40f1" Type="http://schemas.microsoft.com/office/2007/relationships/ui/extensibility" Target="customUI/customUI14.xml"/><Relationship Id="rId2" Type="http://schemas.microsoft.com/office/2006/relationships/ui/userCustomization" Target="userCustomization/customUI.xml"/><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handoutMasterIdLst>
    <p:handoutMasterId r:id="rId35"/>
  </p:handoutMasterIdLst>
  <p:sldIdLst>
    <p:sldId id="452" r:id="rId2"/>
    <p:sldId id="775" r:id="rId3"/>
    <p:sldId id="432" r:id="rId4"/>
    <p:sldId id="778" r:id="rId5"/>
    <p:sldId id="2179" r:id="rId6"/>
    <p:sldId id="2183" r:id="rId7"/>
    <p:sldId id="2184" r:id="rId8"/>
    <p:sldId id="786" r:id="rId9"/>
    <p:sldId id="776" r:id="rId10"/>
    <p:sldId id="265" r:id="rId11"/>
    <p:sldId id="2180" r:id="rId12"/>
    <p:sldId id="779" r:id="rId13"/>
    <p:sldId id="784" r:id="rId14"/>
    <p:sldId id="785" r:id="rId15"/>
    <p:sldId id="777" r:id="rId16"/>
    <p:sldId id="2181" r:id="rId17"/>
    <p:sldId id="2195" r:id="rId18"/>
    <p:sldId id="2188" r:id="rId19"/>
    <p:sldId id="2190" r:id="rId20"/>
    <p:sldId id="2130" r:id="rId21"/>
    <p:sldId id="780" r:id="rId22"/>
    <p:sldId id="2185" r:id="rId23"/>
    <p:sldId id="2153" r:id="rId24"/>
    <p:sldId id="2192" r:id="rId25"/>
    <p:sldId id="2191" r:id="rId26"/>
    <p:sldId id="2182" r:id="rId27"/>
    <p:sldId id="2186" r:id="rId28"/>
    <p:sldId id="2187" r:id="rId29"/>
    <p:sldId id="2193" r:id="rId30"/>
    <p:sldId id="2196" r:id="rId31"/>
    <p:sldId id="2197" r:id="rId32"/>
    <p:sldId id="261" r:id="rId33"/>
  </p:sldIdLst>
  <p:sldSz cx="13004800" cy="9753600"/>
  <p:notesSz cx="6797675" cy="9926638"/>
  <p:defaultTextStyle>
    <a:defPPr>
      <a:defRPr lang="en-US"/>
    </a:defPPr>
    <a:lvl1pPr marL="0" algn="l" defTabSz="1092342" rtl="0" eaLnBrk="1" latinLnBrk="0" hangingPunct="1">
      <a:defRPr sz="2150" kern="1200">
        <a:solidFill>
          <a:schemeClr val="tx1"/>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15:guide id="2" pos="467">
          <p15:clr>
            <a:srgbClr val="A4A3A4"/>
          </p15:clr>
        </p15:guide>
        <p15:guide id="3" orient="horz" pos="1303" userDrawn="1">
          <p15:clr>
            <a:srgbClr val="A4A3A4"/>
          </p15:clr>
        </p15:guide>
        <p15:guide id="4" orient="horz" pos="895" userDrawn="1">
          <p15:clr>
            <a:srgbClr val="A4A3A4"/>
          </p15:clr>
        </p15:guide>
        <p15:guide id="5" pos="40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White (WWB)" initials="GW(" lastIdx="3" clrIdx="0">
    <p:extLst>
      <p:ext uri="{19B8F6BF-5375-455C-9EA6-DF929625EA0E}">
        <p15:presenceInfo xmlns:p15="http://schemas.microsoft.com/office/powerpoint/2012/main" userId="S::gordon.white@gib.co.nz::bee40e97-033f-44e7-bf67-e448617c19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99FF"/>
    <a:srgbClr val="CC6600"/>
    <a:srgbClr val="CC66FF"/>
    <a:srgbClr val="FFCC99"/>
    <a:srgbClr val="CC3300"/>
    <a:srgbClr val="92D050"/>
    <a:srgbClr val="000000"/>
    <a:srgbClr val="C00000"/>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6F890A9-2807-4EBB-B81D-B2AA78EC7F3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varScale="1">
        <p:scale>
          <a:sx n="82" d="100"/>
          <a:sy n="82" d="100"/>
        </p:scale>
        <p:origin x="1206" y="90"/>
      </p:cViewPr>
      <p:guideLst>
        <p:guide pos="467"/>
        <p:guide orient="horz" pos="1303"/>
        <p:guide orient="horz" pos="895"/>
        <p:guide pos="4096"/>
      </p:guideLst>
    </p:cSldViewPr>
  </p:slideViewPr>
  <p:notesTextViewPr>
    <p:cViewPr>
      <p:scale>
        <a:sx n="1" d="1"/>
        <a:sy n="1" d="1"/>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sz="quarter" idx="1"/>
          </p:nvPr>
        </p:nvSpPr>
        <p:spPr>
          <a:xfrm>
            <a:off x="3850444" y="0"/>
            <a:ext cx="2945659" cy="498056"/>
          </a:xfrm>
          <a:prstGeom prst="rect">
            <a:avLst/>
          </a:prstGeom>
        </p:spPr>
        <p:txBody>
          <a:bodyPr vert="horz" lIns="91440" tIns="45720" rIns="91440" bIns="45720" rtlCol="0"/>
          <a:lstStyle>
            <a:lvl1pPr algn="r">
              <a:defRPr sz="1200"/>
            </a:lvl1pPr>
          </a:lstStyle>
          <a:p>
            <a:fld id="{DF19FA63-915B-43C2-BE97-D192DE1E140E}" type="datetimeFigureOut">
              <a:rPr lang="en-NZ" smtClean="0"/>
              <a:t>8/10/2021</a:t>
            </a:fld>
            <a:endParaRPr lang="en-NZ" dirty="0"/>
          </a:p>
        </p:txBody>
      </p:sp>
      <p:sp>
        <p:nvSpPr>
          <p:cNvPr id="4" name="Footer Placeholder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en-NZ" dirty="0"/>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1440" tIns="45720" rIns="91440" bIns="45720" rtlCol="0" anchor="b"/>
          <a:lstStyle>
            <a:lvl1pPr algn="r">
              <a:defRPr sz="1200"/>
            </a:lvl1pPr>
          </a:lstStyle>
          <a:p>
            <a:fld id="{0A343949-FAC9-4AE2-A8C5-0AB999F9C815}" type="slidenum">
              <a:rPr lang="en-NZ" smtClean="0"/>
              <a:t>‹#›</a:t>
            </a:fld>
            <a:endParaRPr lang="en-NZ" dirty="0"/>
          </a:p>
        </p:txBody>
      </p:sp>
    </p:spTree>
    <p:extLst>
      <p:ext uri="{BB962C8B-B14F-4D97-AF65-F5344CB8AC3E}">
        <p14:creationId xmlns:p14="http://schemas.microsoft.com/office/powerpoint/2010/main" val="4251608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5BFCDB97-6596-4E1C-92EE-9101F9CB1252}" type="datetimeFigureOut">
              <a:rPr lang="en-NZ" smtClean="0"/>
              <a:t>8/10/2021</a:t>
            </a:fld>
            <a:endParaRPr lang="en-NZ"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B2664457-CBD1-40B5-A624-E24E48C5ADD0}" type="slidenum">
              <a:rPr lang="en-NZ" smtClean="0"/>
              <a:t>‹#›</a:t>
            </a:fld>
            <a:endParaRPr lang="en-NZ" dirty="0"/>
          </a:p>
        </p:txBody>
      </p:sp>
    </p:spTree>
    <p:extLst>
      <p:ext uri="{BB962C8B-B14F-4D97-AF65-F5344CB8AC3E}">
        <p14:creationId xmlns:p14="http://schemas.microsoft.com/office/powerpoint/2010/main" val="1345389235"/>
      </p:ext>
    </p:extLst>
  </p:cSld>
  <p:clrMap bg1="lt1" tx1="dk1" bg2="lt2" tx2="dk2" accent1="accent1" accent2="accent2" accent3="accent3" accent4="accent4" accent5="accent5" accent6="accent6" hlink="hlink" folHlink="folHlink"/>
  <p:notesStyle>
    <a:lvl1pPr marL="0" algn="l" defTabSz="1092342" rtl="0" eaLnBrk="1" latinLnBrk="0" hangingPunct="1">
      <a:defRPr sz="1434" kern="1200">
        <a:solidFill>
          <a:schemeClr val="tx1"/>
        </a:solidFill>
        <a:latin typeface="+mn-lt"/>
        <a:ea typeface="+mn-ea"/>
        <a:cs typeface="+mn-cs"/>
      </a:defRPr>
    </a:lvl1pPr>
    <a:lvl2pPr marL="546171" algn="l" defTabSz="1092342" rtl="0" eaLnBrk="1" latinLnBrk="0" hangingPunct="1">
      <a:defRPr sz="1434" kern="1200">
        <a:solidFill>
          <a:schemeClr val="tx1"/>
        </a:solidFill>
        <a:latin typeface="+mn-lt"/>
        <a:ea typeface="+mn-ea"/>
        <a:cs typeface="+mn-cs"/>
      </a:defRPr>
    </a:lvl2pPr>
    <a:lvl3pPr marL="1092342" algn="l" defTabSz="1092342" rtl="0" eaLnBrk="1" latinLnBrk="0" hangingPunct="1">
      <a:defRPr sz="1434" kern="1200">
        <a:solidFill>
          <a:schemeClr val="tx1"/>
        </a:solidFill>
        <a:latin typeface="+mn-lt"/>
        <a:ea typeface="+mn-ea"/>
        <a:cs typeface="+mn-cs"/>
      </a:defRPr>
    </a:lvl3pPr>
    <a:lvl4pPr marL="1638513" algn="l" defTabSz="1092342" rtl="0" eaLnBrk="1" latinLnBrk="0" hangingPunct="1">
      <a:defRPr sz="1434" kern="1200">
        <a:solidFill>
          <a:schemeClr val="tx1"/>
        </a:solidFill>
        <a:latin typeface="+mn-lt"/>
        <a:ea typeface="+mn-ea"/>
        <a:cs typeface="+mn-cs"/>
      </a:defRPr>
    </a:lvl4pPr>
    <a:lvl5pPr marL="2184684" algn="l" defTabSz="1092342" rtl="0" eaLnBrk="1" latinLnBrk="0" hangingPunct="1">
      <a:defRPr sz="1434" kern="1200">
        <a:solidFill>
          <a:schemeClr val="tx1"/>
        </a:solidFill>
        <a:latin typeface="+mn-lt"/>
        <a:ea typeface="+mn-ea"/>
        <a:cs typeface="+mn-cs"/>
      </a:defRPr>
    </a:lvl5pPr>
    <a:lvl6pPr marL="2730856" algn="l" defTabSz="1092342" rtl="0" eaLnBrk="1" latinLnBrk="0" hangingPunct="1">
      <a:defRPr sz="1434" kern="1200">
        <a:solidFill>
          <a:schemeClr val="tx1"/>
        </a:solidFill>
        <a:latin typeface="+mn-lt"/>
        <a:ea typeface="+mn-ea"/>
        <a:cs typeface="+mn-cs"/>
      </a:defRPr>
    </a:lvl6pPr>
    <a:lvl7pPr marL="3277027" algn="l" defTabSz="1092342" rtl="0" eaLnBrk="1" latinLnBrk="0" hangingPunct="1">
      <a:defRPr sz="1434" kern="1200">
        <a:solidFill>
          <a:schemeClr val="tx1"/>
        </a:solidFill>
        <a:latin typeface="+mn-lt"/>
        <a:ea typeface="+mn-ea"/>
        <a:cs typeface="+mn-cs"/>
      </a:defRPr>
    </a:lvl7pPr>
    <a:lvl8pPr marL="3823198" algn="l" defTabSz="1092342" rtl="0" eaLnBrk="1" latinLnBrk="0" hangingPunct="1">
      <a:defRPr sz="1434" kern="1200">
        <a:solidFill>
          <a:schemeClr val="tx1"/>
        </a:solidFill>
        <a:latin typeface="+mn-lt"/>
        <a:ea typeface="+mn-ea"/>
        <a:cs typeface="+mn-cs"/>
      </a:defRPr>
    </a:lvl8pPr>
    <a:lvl9pPr marL="4369369" algn="l" defTabSz="1092342"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Some of it will be easy.</a:t>
            </a:r>
          </a:p>
          <a:p>
            <a:r>
              <a:rPr lang="en-NZ" dirty="0"/>
              <a:t>Look at this simple comparison between the insulation and air tightness requirements of Christchurch and London.</a:t>
            </a:r>
          </a:p>
        </p:txBody>
      </p:sp>
      <p:sp>
        <p:nvSpPr>
          <p:cNvPr id="4" name="Slide Number Placeholder 3"/>
          <p:cNvSpPr>
            <a:spLocks noGrp="1"/>
          </p:cNvSpPr>
          <p:nvPr>
            <p:ph type="sldNum" sz="quarter" idx="5"/>
          </p:nvPr>
        </p:nvSpPr>
        <p:spPr/>
        <p:txBody>
          <a:bodyPr/>
          <a:lstStyle/>
          <a:p>
            <a:fld id="{B2664457-CBD1-40B5-A624-E24E48C5ADD0}" type="slidenum">
              <a:rPr lang="en-NZ" smtClean="0"/>
              <a:t>20</a:t>
            </a:fld>
            <a:endParaRPr lang="en-NZ"/>
          </a:p>
        </p:txBody>
      </p:sp>
    </p:spTree>
    <p:extLst>
      <p:ext uri="{BB962C8B-B14F-4D97-AF65-F5344CB8AC3E}">
        <p14:creationId xmlns:p14="http://schemas.microsoft.com/office/powerpoint/2010/main" val="3160935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With Passive homes The idea is to construct buildings that are healthy and comfortable year-round, while needing very little energy to operate. </a:t>
            </a:r>
          </a:p>
          <a:p>
            <a:r>
              <a:rPr lang="en-NZ" dirty="0"/>
              <a:t>A quality assurance regime starts with the design and ends with an as-built certification. </a:t>
            </a:r>
          </a:p>
          <a:p>
            <a:r>
              <a:rPr lang="en-NZ" dirty="0"/>
              <a:t>While certified Passive Houses differ significantly in appearance and typology, they all perform within a narrow band of performance indicators:</a:t>
            </a:r>
          </a:p>
          <a:p>
            <a:r>
              <a:rPr lang="en-NZ" dirty="0"/>
              <a:t>An annual heating/cooling demand of not more than 15 kWh/m² per year OR a peak heat load of 10 W/m². interestingly, this is the target and will be requirement for NZ homes under the Building for Climate change programme, operational efficiency.</a:t>
            </a:r>
          </a:p>
          <a:p>
            <a:r>
              <a:rPr lang="en-NZ" dirty="0"/>
              <a:t>There must not be more than 0.6 air changes per hour at an indoor/outdoor pressure difference of 50 Pa during a test.</a:t>
            </a:r>
          </a:p>
          <a:p>
            <a:r>
              <a:rPr lang="en-NZ" dirty="0"/>
              <a:t>A feature is a very efficient hat exchanger in the ventilation system which recovers about 85% of the heat in the air being exhausted and transfers it back into the incoming air.</a:t>
            </a:r>
          </a:p>
          <a:p>
            <a:r>
              <a:rPr lang="en-NZ" dirty="0"/>
              <a:t>In addition, there are limitations for primary energy renewable demand and, for some certification classes, also requirements to generate renewable energy on site.</a:t>
            </a:r>
          </a:p>
        </p:txBody>
      </p:sp>
      <p:sp>
        <p:nvSpPr>
          <p:cNvPr id="4" name="Slide Number Placeholder 3"/>
          <p:cNvSpPr>
            <a:spLocks noGrp="1"/>
          </p:cNvSpPr>
          <p:nvPr>
            <p:ph type="sldNum" sz="quarter" idx="5"/>
          </p:nvPr>
        </p:nvSpPr>
        <p:spPr/>
        <p:txBody>
          <a:bodyPr/>
          <a:lstStyle/>
          <a:p>
            <a:fld id="{B2664457-CBD1-40B5-A624-E24E48C5ADD0}" type="slidenum">
              <a:rPr lang="en-NZ" smtClean="0"/>
              <a:t>23</a:t>
            </a:fld>
            <a:endParaRPr lang="en-NZ"/>
          </a:p>
        </p:txBody>
      </p:sp>
    </p:spTree>
    <p:extLst>
      <p:ext uri="{BB962C8B-B14F-4D97-AF65-F5344CB8AC3E}">
        <p14:creationId xmlns:p14="http://schemas.microsoft.com/office/powerpoint/2010/main" val="698600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extBox 6"/>
          <p:cNvSpPr txBox="1"/>
          <p:nvPr userDrawn="1"/>
        </p:nvSpPr>
        <p:spPr>
          <a:xfrm>
            <a:off x="894079" y="2570205"/>
            <a:ext cx="9814025" cy="49090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NZ" sz="2400" dirty="0"/>
              <a:t>Insert a new slide by choosing from</a:t>
            </a:r>
            <a:r>
              <a:rPr lang="en-NZ" sz="2400" baseline="0" dirty="0"/>
              <a:t> the layouts under the “New Slide” dropdown.</a:t>
            </a:r>
          </a:p>
          <a:p>
            <a:pPr marL="342900" indent="-342900">
              <a:spcAft>
                <a:spcPts val="600"/>
              </a:spcAft>
              <a:buFont typeface="Arial" panose="020B0604020202020204" pitchFamily="34" charset="0"/>
              <a:buChar char="─"/>
            </a:pPr>
            <a:r>
              <a:rPr lang="en-NZ" sz="2400" baseline="0" dirty="0"/>
              <a:t>Do not change any formatting on the pages, except using the styles already installed in the template.</a:t>
            </a:r>
          </a:p>
          <a:p>
            <a:pPr marL="342900" indent="-342900">
              <a:spcAft>
                <a:spcPts val="600"/>
              </a:spcAft>
              <a:buFont typeface="Arial" panose="020B0604020202020204" pitchFamily="34" charset="0"/>
              <a:buChar char="─"/>
            </a:pPr>
            <a:r>
              <a:rPr lang="en-NZ" sz="2400" baseline="0" dirty="0"/>
              <a:t>To insert a bullet, highlight your line of text and select the increase indent button on home tab.</a:t>
            </a:r>
          </a:p>
          <a:p>
            <a:pPr marL="342900" indent="-342900">
              <a:spcAft>
                <a:spcPts val="600"/>
              </a:spcAft>
              <a:buFont typeface="Arial" panose="020B0604020202020204" pitchFamily="34" charset="0"/>
              <a:buChar char="─"/>
            </a:pPr>
            <a:r>
              <a:rPr lang="en-NZ" sz="2400" baseline="0" dirty="0"/>
              <a:t>To cycle through bullet and heading styles, highlight your text and select the increase indent button on your home tab.</a:t>
            </a:r>
          </a:p>
          <a:p>
            <a:pPr marL="342900" lvl="0" indent="-342900">
              <a:spcAft>
                <a:spcPts val="600"/>
              </a:spcAft>
              <a:buFont typeface="Arial" panose="020B0604020202020204" pitchFamily="34" charset="0"/>
              <a:buChar char="─"/>
            </a:pPr>
            <a:r>
              <a:rPr lang="en-NZ" sz="2400" baseline="0" dirty="0"/>
              <a:t>To go back through the styles, use the decrease increase indent button on the home tab.</a:t>
            </a:r>
          </a:p>
          <a:p>
            <a:pPr marL="342900" indent="-342900">
              <a:spcAft>
                <a:spcPts val="600"/>
              </a:spcAft>
              <a:buFont typeface="Arial" panose="020B0604020202020204" pitchFamily="34" charset="0"/>
              <a:buChar char="─"/>
            </a:pPr>
            <a:r>
              <a:rPr lang="en-NZ" sz="2400" baseline="0" dirty="0"/>
              <a:t>To insert a picture, select a layout that includes a picture placeholder, click the icon in the placeholder and choose a picture.</a:t>
            </a:r>
            <a:endParaRPr lang="en-NZ" sz="2000" dirty="0"/>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63459" y="2702552"/>
            <a:ext cx="1925320" cy="1340059"/>
          </a:xfrm>
          <a:prstGeom prst="rect">
            <a:avLst/>
          </a:prstGeom>
          <a:ln>
            <a:solidFill>
              <a:schemeClr val="accent3"/>
            </a:solidFill>
          </a:ln>
        </p:spPr>
      </p:pic>
      <p:pic>
        <p:nvPicPr>
          <p:cNvPr id="9" name="Picture 8"/>
          <p:cNvPicPr>
            <a:picLocks noChangeAspect="1"/>
          </p:cNvPicPr>
          <p:nvPr userDrawn="1"/>
        </p:nvPicPr>
        <p:blipFill>
          <a:blip r:embed="rId3"/>
          <a:stretch>
            <a:fillRect/>
          </a:stretch>
        </p:blipFill>
        <p:spPr>
          <a:xfrm>
            <a:off x="10825385" y="4805579"/>
            <a:ext cx="1401458" cy="807620"/>
          </a:xfrm>
          <a:prstGeom prst="rect">
            <a:avLst/>
          </a:prstGeom>
          <a:ln>
            <a:solidFill>
              <a:schemeClr val="accent3"/>
            </a:solidFill>
          </a:ln>
        </p:spPr>
      </p:pic>
      <p:pic>
        <p:nvPicPr>
          <p:cNvPr id="10" name="Picture 9"/>
          <p:cNvPicPr>
            <a:picLocks noChangeAspect="1"/>
          </p:cNvPicPr>
          <p:nvPr userDrawn="1"/>
        </p:nvPicPr>
        <p:blipFill>
          <a:blip r:embed="rId4"/>
          <a:stretch>
            <a:fillRect/>
          </a:stretch>
        </p:blipFill>
        <p:spPr>
          <a:xfrm>
            <a:off x="10790962" y="6127705"/>
            <a:ext cx="1470305" cy="887253"/>
          </a:xfrm>
          <a:prstGeom prst="rect">
            <a:avLst/>
          </a:prstGeom>
          <a:ln>
            <a:solidFill>
              <a:schemeClr val="accent3"/>
            </a:solidFill>
          </a:ln>
        </p:spPr>
      </p:pic>
      <p:pic>
        <p:nvPicPr>
          <p:cNvPr id="11" name="Picture 10"/>
          <p:cNvPicPr>
            <a:picLocks noChangeAspect="1"/>
          </p:cNvPicPr>
          <p:nvPr userDrawn="1"/>
        </p:nvPicPr>
        <p:blipFill>
          <a:blip r:embed="rId5"/>
          <a:stretch>
            <a:fillRect/>
          </a:stretch>
        </p:blipFill>
        <p:spPr>
          <a:xfrm>
            <a:off x="11216553" y="7174790"/>
            <a:ext cx="619125" cy="571500"/>
          </a:xfrm>
          <a:prstGeom prst="rect">
            <a:avLst/>
          </a:prstGeom>
          <a:ln>
            <a:solidFill>
              <a:schemeClr val="accent3"/>
            </a:solidFill>
          </a:ln>
        </p:spPr>
      </p:pic>
      <p:cxnSp>
        <p:nvCxnSpPr>
          <p:cNvPr id="12" name="Straight Connector 11"/>
          <p:cNvCxnSpPr/>
          <p:nvPr userDrawn="1"/>
        </p:nvCxnSpPr>
        <p:spPr>
          <a:xfrm>
            <a:off x="760728" y="1631092"/>
            <a:ext cx="1148683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670738" y="662988"/>
            <a:ext cx="11216640" cy="852992"/>
          </a:xfrm>
        </p:spPr>
        <p:txBody>
          <a:bodyPr anchor="t">
            <a:noAutofit/>
          </a:bodyPr>
          <a:lstStyle>
            <a:lvl1pPr>
              <a:defRPr sz="4000" baseline="0"/>
            </a:lvl1pPr>
          </a:lstStyle>
          <a:p>
            <a:r>
              <a:rPr lang="en-US" dirty="0"/>
              <a:t>How to use this template</a:t>
            </a:r>
          </a:p>
        </p:txBody>
      </p:sp>
      <p:pic>
        <p:nvPicPr>
          <p:cNvPr id="15" name="Picture 1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0728" y="8809200"/>
            <a:ext cx="429769" cy="512065"/>
          </a:xfrm>
          <a:prstGeom prst="rect">
            <a:avLst/>
          </a:prstGeom>
        </p:spPr>
      </p:pic>
    </p:spTree>
    <p:extLst>
      <p:ext uri="{BB962C8B-B14F-4D97-AF65-F5344CB8AC3E}">
        <p14:creationId xmlns:p14="http://schemas.microsoft.com/office/powerpoint/2010/main" val="269598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1"/>
            <a:ext cx="13004799" cy="9752837"/>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Contents</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cxnSp>
        <p:nvCxnSpPr>
          <p:cNvPr id="9" name="Straight Connector 8"/>
          <p:cNvCxnSpPr/>
          <p:nvPr userDrawn="1"/>
        </p:nvCxnSpPr>
        <p:spPr>
          <a:xfrm>
            <a:off x="782053" y="1624263"/>
            <a:ext cx="11466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3"/>
          </p:nvPr>
        </p:nvSpPr>
        <p:spPr>
          <a:xfrm>
            <a:off x="672226" y="1997995"/>
            <a:ext cx="11215687" cy="62674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840975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blue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81"/>
            <a:ext cx="13004797" cy="9752837"/>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cxnSp>
        <p:nvCxnSpPr>
          <p:cNvPr id="9" name="Straight Connector 8"/>
          <p:cNvCxnSpPr/>
          <p:nvPr userDrawn="1"/>
        </p:nvCxnSpPr>
        <p:spPr>
          <a:xfrm>
            <a:off x="782053" y="1624263"/>
            <a:ext cx="1146609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hasCustomPrompt="1"/>
          </p:nvPr>
        </p:nvSpPr>
        <p:spPr>
          <a:xfrm>
            <a:off x="671691" y="2044951"/>
            <a:ext cx="11215687" cy="6124575"/>
          </a:xfrm>
          <a:prstGeom prst="rect">
            <a:avLst/>
          </a:prstGeom>
        </p:spPr>
        <p:txBody>
          <a:bodyPr/>
          <a:lstStyle/>
          <a:p>
            <a:r>
              <a:rPr lang="en-US" dirty="0"/>
              <a:t>Use a background for key information and add a little bit of </a:t>
            </a:r>
            <a:r>
              <a:rPr lang="en-US" dirty="0" err="1"/>
              <a:t>colour</a:t>
            </a:r>
            <a:r>
              <a:rPr lang="en-US" dirty="0"/>
              <a:t> presentation visually. Only text on </a:t>
            </a:r>
            <a:r>
              <a:rPr lang="en-US" dirty="0" err="1"/>
              <a:t>coloured</a:t>
            </a:r>
            <a:r>
              <a:rPr lang="en-US" dirty="0"/>
              <a:t> backgrounds.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047054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dark blue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1"/>
            <a:ext cx="13004798" cy="9752837"/>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solidFill>
                  <a:schemeClr val="bg1"/>
                </a:solidFill>
              </a:defRPr>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cxnSp>
        <p:nvCxnSpPr>
          <p:cNvPr id="9" name="Straight Connector 8"/>
          <p:cNvCxnSpPr/>
          <p:nvPr userDrawn="1"/>
        </p:nvCxnSpPr>
        <p:spPr>
          <a:xfrm>
            <a:off x="782053" y="1624263"/>
            <a:ext cx="1146609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hasCustomPrompt="1"/>
          </p:nvPr>
        </p:nvSpPr>
        <p:spPr>
          <a:xfrm>
            <a:off x="671691" y="2044951"/>
            <a:ext cx="11215687" cy="6124575"/>
          </a:xfrm>
          <a:prstGeom prst="rect">
            <a:avLst/>
          </a:prstGeom>
        </p:spPr>
        <p:txBody>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Use a background for key information and add a little bit of </a:t>
            </a:r>
            <a:r>
              <a:rPr lang="en-US" dirty="0" err="1"/>
              <a:t>colour</a:t>
            </a:r>
            <a:r>
              <a:rPr lang="en-US" dirty="0"/>
              <a:t> presentation visually. Only text on </a:t>
            </a:r>
            <a:r>
              <a:rPr lang="en-US" dirty="0" err="1"/>
              <a:t>coloured</a:t>
            </a:r>
            <a:r>
              <a:rPr lang="en-US" dirty="0"/>
              <a:t> backgrounds.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500050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360" y="2630965"/>
            <a:ext cx="11054080" cy="3998436"/>
          </a:xfrm>
        </p:spPr>
        <p:txBody>
          <a:bodyPr anchor="ctr">
            <a:normAutofit/>
          </a:bodyPr>
          <a:lstStyle>
            <a:lvl1pPr algn="ctr">
              <a:defRPr sz="5000" baseline="0"/>
            </a:lvl1pPr>
          </a:lstStyle>
          <a:p>
            <a:r>
              <a:rPr lang="en-US" dirty="0"/>
              <a:t>Title </a:t>
            </a:r>
          </a:p>
        </p:txBody>
      </p:sp>
      <p:sp>
        <p:nvSpPr>
          <p:cNvPr id="4" name="Date Placeholder 3"/>
          <p:cNvSpPr>
            <a:spLocks noGrp="1"/>
          </p:cNvSpPr>
          <p:nvPr>
            <p:ph type="dt" sz="half" idx="10"/>
          </p:nvPr>
        </p:nvSpPr>
        <p:spPr/>
        <p:txBody>
          <a:bodyPr/>
          <a:lstStyle/>
          <a:p>
            <a:fld id="{10052BAE-8E19-4C15-A5E8-CE6E6AE8327E}" type="datetime3">
              <a:rPr lang="en-US" smtClean="0"/>
              <a:t>8 October 2021</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Tree>
    <p:extLst>
      <p:ext uri="{BB962C8B-B14F-4D97-AF65-F5344CB8AC3E}">
        <p14:creationId xmlns:p14="http://schemas.microsoft.com/office/powerpoint/2010/main" val="311134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f the document white">
    <p:spTree>
      <p:nvGrpSpPr>
        <p:cNvPr id="1" name=""/>
        <p:cNvGrpSpPr/>
        <p:nvPr/>
      </p:nvGrpSpPr>
      <p:grpSpPr>
        <a:xfrm>
          <a:off x="0" y="0"/>
          <a:ext cx="0" cy="0"/>
          <a:chOff x="0" y="0"/>
          <a:chExt cx="0" cy="0"/>
        </a:xfrm>
      </p:grpSpPr>
      <p:sp>
        <p:nvSpPr>
          <p:cNvPr id="27" name="Text Placeholder 26"/>
          <p:cNvSpPr>
            <a:spLocks noGrp="1"/>
          </p:cNvSpPr>
          <p:nvPr>
            <p:ph type="body" sz="quarter" idx="18" hasCustomPrompt="1"/>
          </p:nvPr>
        </p:nvSpPr>
        <p:spPr>
          <a:xfrm>
            <a:off x="0" y="0"/>
            <a:ext cx="13020843" cy="8438649"/>
          </a:xfrm>
          <a:custGeom>
            <a:avLst/>
            <a:gdLst>
              <a:gd name="connsiteX0" fmla="*/ 0 w 13004800"/>
              <a:gd name="connsiteY0" fmla="*/ 0 h 8486775"/>
              <a:gd name="connsiteX1" fmla="*/ 13004800 w 13004800"/>
              <a:gd name="connsiteY1" fmla="*/ 0 h 8486775"/>
              <a:gd name="connsiteX2" fmla="*/ 13004800 w 13004800"/>
              <a:gd name="connsiteY2" fmla="*/ 8486775 h 8486775"/>
              <a:gd name="connsiteX3" fmla="*/ 0 w 13004800"/>
              <a:gd name="connsiteY3" fmla="*/ 8486775 h 8486775"/>
              <a:gd name="connsiteX4" fmla="*/ 0 w 13004800"/>
              <a:gd name="connsiteY4" fmla="*/ 0 h 8486775"/>
              <a:gd name="connsiteX0" fmla="*/ 0 w 13020843"/>
              <a:gd name="connsiteY0" fmla="*/ 0 h 8486775"/>
              <a:gd name="connsiteX1" fmla="*/ 13004800 w 13020843"/>
              <a:gd name="connsiteY1" fmla="*/ 0 h 8486775"/>
              <a:gd name="connsiteX2" fmla="*/ 13020843 w 13020843"/>
              <a:gd name="connsiteY2" fmla="*/ 2727659 h 8486775"/>
              <a:gd name="connsiteX3" fmla="*/ 0 w 13020843"/>
              <a:gd name="connsiteY3" fmla="*/ 8486775 h 8486775"/>
              <a:gd name="connsiteX4" fmla="*/ 0 w 13020843"/>
              <a:gd name="connsiteY4" fmla="*/ 0 h 8486775"/>
              <a:gd name="connsiteX0" fmla="*/ 0 w 13020843"/>
              <a:gd name="connsiteY0" fmla="*/ 0 h 8438649"/>
              <a:gd name="connsiteX1" fmla="*/ 13004800 w 13020843"/>
              <a:gd name="connsiteY1" fmla="*/ 0 h 8438649"/>
              <a:gd name="connsiteX2" fmla="*/ 13020843 w 13020843"/>
              <a:gd name="connsiteY2" fmla="*/ 2727659 h 8438649"/>
              <a:gd name="connsiteX3" fmla="*/ 0 w 13020843"/>
              <a:gd name="connsiteY3" fmla="*/ 8438649 h 8438649"/>
              <a:gd name="connsiteX4" fmla="*/ 0 w 13020843"/>
              <a:gd name="connsiteY4" fmla="*/ 0 h 8438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20843" h="8438649">
                <a:moveTo>
                  <a:pt x="0" y="0"/>
                </a:moveTo>
                <a:lnTo>
                  <a:pt x="13004800" y="0"/>
                </a:lnTo>
                <a:cubicBezTo>
                  <a:pt x="13010148" y="909220"/>
                  <a:pt x="13015495" y="1818439"/>
                  <a:pt x="13020843" y="2727659"/>
                </a:cubicBezTo>
                <a:lnTo>
                  <a:pt x="0" y="8438649"/>
                </a:lnTo>
                <a:lnTo>
                  <a:pt x="0" y="0"/>
                </a:lnTo>
                <a:close/>
              </a:path>
            </a:pathLst>
          </a:custGeom>
          <a:solidFill>
            <a:srgbClr val="FFFFFF">
              <a:alpha val="69804"/>
            </a:srgbClr>
          </a:solidFill>
        </p:spPr>
        <p:txBody>
          <a:bodyPr/>
          <a:lstStyle>
            <a:lvl1pPr>
              <a:defRPr baseline="0"/>
            </a:lvl1pPr>
          </a:lstStyle>
          <a:p>
            <a:pPr lvl="0"/>
            <a:r>
              <a:rPr lang="en-US" dirty="0"/>
              <a:t> </a:t>
            </a:r>
            <a:endParaRPr lang="en-NZ" dirty="0"/>
          </a:p>
        </p:txBody>
      </p:sp>
      <p:sp>
        <p:nvSpPr>
          <p:cNvPr id="3" name="Content Placeholder 2"/>
          <p:cNvSpPr>
            <a:spLocks noGrp="1"/>
          </p:cNvSpPr>
          <p:nvPr>
            <p:ph idx="1" hasCustomPrompt="1"/>
          </p:nvPr>
        </p:nvSpPr>
        <p:spPr>
          <a:xfrm>
            <a:off x="617354" y="5629809"/>
            <a:ext cx="3708934" cy="397042"/>
          </a:xfrm>
          <a:prstGeom prst="rect">
            <a:avLst/>
          </a:prstGeom>
        </p:spPr>
        <p:txBody>
          <a:bodyPr>
            <a:normAutofit/>
          </a:bodyPr>
          <a:lstStyle>
            <a:lvl1pPr marL="0" indent="0">
              <a:buNone/>
              <a:defRPr sz="2000" b="1" baseline="0"/>
            </a:lvl1pPr>
            <a:lvl2pPr marL="650230" indent="0">
              <a:buNone/>
              <a:defRPr sz="2000" b="1"/>
            </a:lvl2pPr>
            <a:lvl3pPr marL="1300460" indent="0">
              <a:buNone/>
              <a:defRPr sz="2000" b="1"/>
            </a:lvl3pPr>
            <a:lvl4pPr marL="1950689" indent="0">
              <a:buNone/>
              <a:defRPr sz="2000" b="1"/>
            </a:lvl4pPr>
            <a:lvl5pPr marL="2600919" indent="0">
              <a:buNone/>
              <a:defRPr sz="2000" b="1"/>
            </a:lvl5pPr>
          </a:lstStyle>
          <a:p>
            <a:pPr lvl="0"/>
            <a:r>
              <a:rPr lang="en-US" dirty="0"/>
              <a:t>By [Insert Name]</a:t>
            </a:r>
          </a:p>
        </p:txBody>
      </p:sp>
      <p:sp>
        <p:nvSpPr>
          <p:cNvPr id="2" name="Title 1"/>
          <p:cNvSpPr>
            <a:spLocks noGrp="1"/>
          </p:cNvSpPr>
          <p:nvPr>
            <p:ph type="title" hasCustomPrompt="1"/>
          </p:nvPr>
        </p:nvSpPr>
        <p:spPr>
          <a:xfrm>
            <a:off x="635642" y="2310460"/>
            <a:ext cx="11216640" cy="1328852"/>
          </a:xfrm>
        </p:spPr>
        <p:txBody>
          <a:bodyPr anchor="t" anchorCtr="0">
            <a:normAutofit/>
          </a:bodyPr>
          <a:lstStyle>
            <a:lvl1pPr>
              <a:defRPr sz="4000" baseline="0"/>
            </a:lvl1pPr>
          </a:lstStyle>
          <a:p>
            <a:r>
              <a:rPr lang="en-US" dirty="0"/>
              <a:t>Heading </a:t>
            </a:r>
          </a:p>
        </p:txBody>
      </p:sp>
      <p:sp>
        <p:nvSpPr>
          <p:cNvPr id="4" name="Date Placeholder 3"/>
          <p:cNvSpPr>
            <a:spLocks noGrp="1"/>
          </p:cNvSpPr>
          <p:nvPr>
            <p:ph type="dt" sz="half" idx="10"/>
          </p:nvPr>
        </p:nvSpPr>
        <p:spPr/>
        <p:txBody>
          <a:bodyPr/>
          <a:lstStyle/>
          <a:p>
            <a:fld id="{190FE27D-5E30-41D6-8855-C8E70F5FC3EE}" type="datetime3">
              <a:rPr lang="en-US" smtClean="0"/>
              <a:t>8 October 2021</a:t>
            </a:fld>
            <a:endParaRPr lang="en-NZ" dirty="0"/>
          </a:p>
        </p:txBody>
      </p:sp>
      <p:sp>
        <p:nvSpPr>
          <p:cNvPr id="12" name="Picture Placeholder 11"/>
          <p:cNvSpPr>
            <a:spLocks noGrp="1"/>
          </p:cNvSpPr>
          <p:nvPr>
            <p:ph type="pic" sz="quarter" idx="13"/>
          </p:nvPr>
        </p:nvSpPr>
        <p:spPr>
          <a:xfrm>
            <a:off x="712404" y="3992261"/>
            <a:ext cx="1501408" cy="1501408"/>
          </a:xfrm>
          <a:prstGeom prst="ellipse">
            <a:avLst/>
          </a:prstGeom>
        </p:spPr>
        <p:txBody>
          <a:bodyPr>
            <a:normAutofit/>
          </a:bodyPr>
          <a:lstStyle>
            <a:lvl1pPr>
              <a:defRPr sz="1400"/>
            </a:lvl1pPr>
          </a:lstStyle>
          <a:p>
            <a:r>
              <a:rPr lang="en-US" dirty="0"/>
              <a:t>Click icon to add picture</a:t>
            </a:r>
            <a:endParaRPr lang="en-NZ" dirty="0"/>
          </a:p>
        </p:txBody>
      </p:sp>
      <p:sp>
        <p:nvSpPr>
          <p:cNvPr id="9" name="Text Placeholder 7"/>
          <p:cNvSpPr>
            <a:spLocks noGrp="1"/>
          </p:cNvSpPr>
          <p:nvPr>
            <p:ph type="body" sz="quarter" idx="20" hasCustomPrompt="1"/>
          </p:nvPr>
        </p:nvSpPr>
        <p:spPr>
          <a:xfrm>
            <a:off x="774573" y="741020"/>
            <a:ext cx="936000" cy="1119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baseline="0"/>
            </a:lvl1pPr>
          </a:lstStyle>
          <a:p>
            <a:pPr lvl="0"/>
            <a:r>
              <a:rPr lang="en-US" dirty="0"/>
              <a:t> </a:t>
            </a:r>
            <a:endParaRPr lang="en-NZ" dirty="0"/>
          </a:p>
        </p:txBody>
      </p:sp>
      <p:sp>
        <p:nvSpPr>
          <p:cNvPr id="29" name="Picture Placeholder 28"/>
          <p:cNvSpPr>
            <a:spLocks noGrp="1"/>
          </p:cNvSpPr>
          <p:nvPr>
            <p:ph type="pic" sz="quarter" idx="19" hasCustomPrompt="1"/>
          </p:nvPr>
        </p:nvSpPr>
        <p:spPr>
          <a:xfrm>
            <a:off x="168" y="21088"/>
            <a:ext cx="13020675" cy="9753600"/>
          </a:xfrm>
          <a:prstGeom prst="rect">
            <a:avLst/>
          </a:prstGeom>
        </p:spPr>
        <p:txBody>
          <a:bodyPr/>
          <a:lstStyle>
            <a:lvl1pPr>
              <a:defRPr baseline="0"/>
            </a:lvl1pPr>
          </a:lstStyle>
          <a:p>
            <a:r>
              <a:rPr lang="en-US" dirty="0"/>
              <a:t>Click on the icon to insert image, then right click and select “send to back”</a:t>
            </a:r>
            <a:endParaRPr lang="en-NZ" dirty="0"/>
          </a:p>
        </p:txBody>
      </p:sp>
    </p:spTree>
    <p:extLst>
      <p:ext uri="{BB962C8B-B14F-4D97-AF65-F5344CB8AC3E}">
        <p14:creationId xmlns:p14="http://schemas.microsoft.com/office/powerpoint/2010/main" val="401483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f the document black">
    <p:spTree>
      <p:nvGrpSpPr>
        <p:cNvPr id="1" name=""/>
        <p:cNvGrpSpPr/>
        <p:nvPr/>
      </p:nvGrpSpPr>
      <p:grpSpPr>
        <a:xfrm>
          <a:off x="0" y="0"/>
          <a:ext cx="0" cy="0"/>
          <a:chOff x="0" y="0"/>
          <a:chExt cx="0" cy="0"/>
        </a:xfrm>
      </p:grpSpPr>
      <p:sp>
        <p:nvSpPr>
          <p:cNvPr id="20" name="Text Placeholder 19"/>
          <p:cNvSpPr>
            <a:spLocks noGrp="1"/>
          </p:cNvSpPr>
          <p:nvPr>
            <p:ph type="body" sz="quarter" idx="15" hasCustomPrompt="1"/>
          </p:nvPr>
        </p:nvSpPr>
        <p:spPr>
          <a:xfrm>
            <a:off x="-16868" y="-8374"/>
            <a:ext cx="13021667" cy="838181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 w 10000"/>
              <a:gd name="connsiteY0" fmla="*/ 4 h 10000"/>
              <a:gd name="connsiteX1" fmla="*/ 10000 w 10000"/>
              <a:gd name="connsiteY1" fmla="*/ 0 h 10000"/>
              <a:gd name="connsiteX2" fmla="*/ 10000 w 10000"/>
              <a:gd name="connsiteY2" fmla="*/ 10000 h 10000"/>
              <a:gd name="connsiteX3" fmla="*/ 0 w 10000"/>
              <a:gd name="connsiteY3" fmla="*/ 10000 h 10000"/>
              <a:gd name="connsiteX4" fmla="*/ 12 w 10000"/>
              <a:gd name="connsiteY4" fmla="*/ 4 h 10000"/>
              <a:gd name="connsiteX0" fmla="*/ 12 w 10000"/>
              <a:gd name="connsiteY0" fmla="*/ 4 h 10000"/>
              <a:gd name="connsiteX1" fmla="*/ 10000 w 10000"/>
              <a:gd name="connsiteY1" fmla="*/ 0 h 10000"/>
              <a:gd name="connsiteX2" fmla="*/ 9988 w 10000"/>
              <a:gd name="connsiteY2" fmla="*/ 3289 h 10000"/>
              <a:gd name="connsiteX3" fmla="*/ 0 w 10000"/>
              <a:gd name="connsiteY3" fmla="*/ 10000 h 10000"/>
              <a:gd name="connsiteX4" fmla="*/ 12 w 10000"/>
              <a:gd name="connsiteY4" fmla="*/ 4 h 10000"/>
              <a:gd name="connsiteX0" fmla="*/ 0 w 9988"/>
              <a:gd name="connsiteY0" fmla="*/ 4 h 9924"/>
              <a:gd name="connsiteX1" fmla="*/ 9988 w 9988"/>
              <a:gd name="connsiteY1" fmla="*/ 0 h 9924"/>
              <a:gd name="connsiteX2" fmla="*/ 9976 w 9988"/>
              <a:gd name="connsiteY2" fmla="*/ 3289 h 9924"/>
              <a:gd name="connsiteX3" fmla="*/ 50 w 9988"/>
              <a:gd name="connsiteY3" fmla="*/ 9924 h 9924"/>
              <a:gd name="connsiteX4" fmla="*/ 0 w 9988"/>
              <a:gd name="connsiteY4" fmla="*/ 4 h 9924"/>
              <a:gd name="connsiteX0" fmla="*/ 15 w 10015"/>
              <a:gd name="connsiteY0" fmla="*/ 4 h 10000"/>
              <a:gd name="connsiteX1" fmla="*/ 10015 w 10015"/>
              <a:gd name="connsiteY1" fmla="*/ 0 h 10000"/>
              <a:gd name="connsiteX2" fmla="*/ 10003 w 10015"/>
              <a:gd name="connsiteY2" fmla="*/ 3314 h 10000"/>
              <a:gd name="connsiteX3" fmla="*/ 3 w 10015"/>
              <a:gd name="connsiteY3" fmla="*/ 10000 h 10000"/>
              <a:gd name="connsiteX4" fmla="*/ 15 w 10015"/>
              <a:gd name="connsiteY4" fmla="*/ 4 h 10000"/>
              <a:gd name="connsiteX0" fmla="*/ 15 w 10015"/>
              <a:gd name="connsiteY0" fmla="*/ 4 h 10000"/>
              <a:gd name="connsiteX1" fmla="*/ 10015 w 10015"/>
              <a:gd name="connsiteY1" fmla="*/ 0 h 10000"/>
              <a:gd name="connsiteX2" fmla="*/ 10012 w 10015"/>
              <a:gd name="connsiteY2" fmla="*/ 3314 h 10000"/>
              <a:gd name="connsiteX3" fmla="*/ 3 w 10015"/>
              <a:gd name="connsiteY3" fmla="*/ 10000 h 10000"/>
              <a:gd name="connsiteX4" fmla="*/ 15 w 10015"/>
              <a:gd name="connsiteY4" fmla="*/ 4 h 10000"/>
              <a:gd name="connsiteX0" fmla="*/ 15 w 10015"/>
              <a:gd name="connsiteY0" fmla="*/ 0 h 10010"/>
              <a:gd name="connsiteX1" fmla="*/ 10015 w 10015"/>
              <a:gd name="connsiteY1" fmla="*/ 10 h 10010"/>
              <a:gd name="connsiteX2" fmla="*/ 10012 w 10015"/>
              <a:gd name="connsiteY2" fmla="*/ 3324 h 10010"/>
              <a:gd name="connsiteX3" fmla="*/ 3 w 10015"/>
              <a:gd name="connsiteY3" fmla="*/ 10010 h 10010"/>
              <a:gd name="connsiteX4" fmla="*/ 15 w 10015"/>
              <a:gd name="connsiteY4" fmla="*/ 0 h 10010"/>
              <a:gd name="connsiteX0" fmla="*/ 17 w 10017"/>
              <a:gd name="connsiteY0" fmla="*/ 0 h 10010"/>
              <a:gd name="connsiteX1" fmla="*/ 10017 w 10017"/>
              <a:gd name="connsiteY1" fmla="*/ 10 h 10010"/>
              <a:gd name="connsiteX2" fmla="*/ 10014 w 10017"/>
              <a:gd name="connsiteY2" fmla="*/ 3324 h 10010"/>
              <a:gd name="connsiteX3" fmla="*/ 5 w 10017"/>
              <a:gd name="connsiteY3" fmla="*/ 10010 h 10010"/>
              <a:gd name="connsiteX4" fmla="*/ 17 w 10017"/>
              <a:gd name="connsiteY4" fmla="*/ 0 h 10010"/>
              <a:gd name="connsiteX0" fmla="*/ 25 w 10025"/>
              <a:gd name="connsiteY0" fmla="*/ 0 h 10010"/>
              <a:gd name="connsiteX1" fmla="*/ 10025 w 10025"/>
              <a:gd name="connsiteY1" fmla="*/ 10 h 10010"/>
              <a:gd name="connsiteX2" fmla="*/ 10022 w 10025"/>
              <a:gd name="connsiteY2" fmla="*/ 3324 h 10010"/>
              <a:gd name="connsiteX3" fmla="*/ 4 w 10025"/>
              <a:gd name="connsiteY3" fmla="*/ 10010 h 10010"/>
              <a:gd name="connsiteX4" fmla="*/ 25 w 10025"/>
              <a:gd name="connsiteY4" fmla="*/ 0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5" h="10010">
                <a:moveTo>
                  <a:pt x="25" y="0"/>
                </a:moveTo>
                <a:lnTo>
                  <a:pt x="10025" y="10"/>
                </a:lnTo>
                <a:cubicBezTo>
                  <a:pt x="10021" y="1114"/>
                  <a:pt x="10026" y="2220"/>
                  <a:pt x="10022" y="3324"/>
                </a:cubicBezTo>
                <a:lnTo>
                  <a:pt x="4" y="10010"/>
                </a:lnTo>
                <a:cubicBezTo>
                  <a:pt x="-13" y="6678"/>
                  <a:pt x="23" y="3318"/>
                  <a:pt x="25" y="0"/>
                </a:cubicBezTo>
                <a:close/>
              </a:path>
            </a:pathLst>
          </a:custGeom>
          <a:solidFill>
            <a:srgbClr val="000000">
              <a:alpha val="50196"/>
            </a:srgbClr>
          </a:solidFill>
        </p:spPr>
        <p:txBody>
          <a:bodyPr/>
          <a:lstStyle>
            <a:lvl1pPr>
              <a:defRPr/>
            </a:lvl1pPr>
          </a:lstStyle>
          <a:p>
            <a:pPr lvl="0"/>
            <a:r>
              <a:rPr lang="en-US" dirty="0"/>
              <a:t> </a:t>
            </a:r>
            <a:endParaRPr lang="en-NZ" dirty="0"/>
          </a:p>
        </p:txBody>
      </p:sp>
      <p:sp>
        <p:nvSpPr>
          <p:cNvPr id="2" name="Title 1"/>
          <p:cNvSpPr>
            <a:spLocks noGrp="1"/>
          </p:cNvSpPr>
          <p:nvPr>
            <p:ph type="title" hasCustomPrompt="1"/>
          </p:nvPr>
        </p:nvSpPr>
        <p:spPr>
          <a:xfrm>
            <a:off x="635642" y="2304288"/>
            <a:ext cx="11216640" cy="1335024"/>
          </a:xfrm>
        </p:spPr>
        <p:txBody>
          <a:bodyPr anchor="t" anchorCtr="0">
            <a:normAutofit/>
          </a:bodyPr>
          <a:lstStyle>
            <a:lvl1pPr>
              <a:defRPr sz="4000" baseline="0">
                <a:solidFill>
                  <a:schemeClr val="bg1"/>
                </a:solidFill>
              </a:defRPr>
            </a:lvl1pPr>
          </a:lstStyle>
          <a:p>
            <a:r>
              <a:rPr lang="en-US" dirty="0"/>
              <a:t>Heading </a:t>
            </a:r>
          </a:p>
        </p:txBody>
      </p:sp>
      <p:sp>
        <p:nvSpPr>
          <p:cNvPr id="3" name="Content Placeholder 2"/>
          <p:cNvSpPr>
            <a:spLocks noGrp="1"/>
          </p:cNvSpPr>
          <p:nvPr>
            <p:ph idx="1" hasCustomPrompt="1"/>
          </p:nvPr>
        </p:nvSpPr>
        <p:spPr>
          <a:xfrm>
            <a:off x="617354" y="5606716"/>
            <a:ext cx="2883835" cy="397042"/>
          </a:xfrm>
          <a:prstGeom prst="rect">
            <a:avLst/>
          </a:prstGeom>
        </p:spPr>
        <p:txBody>
          <a:bodyPr>
            <a:normAutofit/>
          </a:bodyPr>
          <a:lstStyle>
            <a:lvl1pPr marL="0" indent="0">
              <a:buNone/>
              <a:defRPr sz="2000" b="1">
                <a:solidFill>
                  <a:schemeClr val="bg1"/>
                </a:solidFill>
              </a:defRPr>
            </a:lvl1pPr>
            <a:lvl2pPr marL="650230" indent="0">
              <a:buNone/>
              <a:defRPr sz="2000" b="1"/>
            </a:lvl2pPr>
            <a:lvl3pPr marL="1300460" indent="0">
              <a:buNone/>
              <a:defRPr sz="2000" b="1"/>
            </a:lvl3pPr>
            <a:lvl4pPr marL="1950689" indent="0">
              <a:buNone/>
              <a:defRPr sz="2000" b="1"/>
            </a:lvl4pPr>
            <a:lvl5pPr marL="2600919" indent="0">
              <a:buNone/>
              <a:defRPr sz="2000" b="1"/>
            </a:lvl5pPr>
          </a:lstStyle>
          <a:p>
            <a:pPr lvl="0"/>
            <a:r>
              <a:rPr lang="en-US" dirty="0"/>
              <a:t>By [Insert Name]</a:t>
            </a:r>
          </a:p>
        </p:txBody>
      </p:sp>
      <p:sp>
        <p:nvSpPr>
          <p:cNvPr id="4" name="Date Placeholder 3"/>
          <p:cNvSpPr>
            <a:spLocks noGrp="1"/>
          </p:cNvSpPr>
          <p:nvPr>
            <p:ph type="dt" sz="half" idx="10"/>
          </p:nvPr>
        </p:nvSpPr>
        <p:spPr/>
        <p:txBody>
          <a:bodyPr/>
          <a:lstStyle/>
          <a:p>
            <a:fld id="{860047E6-5EEB-41EA-96B7-E2C7DAB94C15}" type="datetime3">
              <a:rPr lang="en-US" smtClean="0"/>
              <a:t>8 October 2021</a:t>
            </a:fld>
            <a:endParaRPr lang="en-NZ" dirty="0"/>
          </a:p>
        </p:txBody>
      </p:sp>
      <p:sp>
        <p:nvSpPr>
          <p:cNvPr id="12" name="Picture Placeholder 11"/>
          <p:cNvSpPr>
            <a:spLocks noGrp="1"/>
          </p:cNvSpPr>
          <p:nvPr>
            <p:ph type="pic" sz="quarter" idx="13"/>
          </p:nvPr>
        </p:nvSpPr>
        <p:spPr>
          <a:xfrm>
            <a:off x="712404" y="3992261"/>
            <a:ext cx="1501408" cy="1501408"/>
          </a:xfrm>
          <a:prstGeom prst="ellipse">
            <a:avLst/>
          </a:prstGeom>
        </p:spPr>
        <p:txBody>
          <a:bodyPr>
            <a:normAutofit/>
          </a:bodyPr>
          <a:lstStyle>
            <a:lvl1pPr>
              <a:defRPr sz="1400">
                <a:solidFill>
                  <a:schemeClr val="bg1"/>
                </a:solidFill>
              </a:defRPr>
            </a:lvl1pPr>
          </a:lstStyle>
          <a:p>
            <a:r>
              <a:rPr lang="en-US" dirty="0"/>
              <a:t>Click icon to add picture</a:t>
            </a:r>
            <a:endParaRPr lang="en-NZ" dirty="0"/>
          </a:p>
        </p:txBody>
      </p:sp>
      <p:sp>
        <p:nvSpPr>
          <p:cNvPr id="9" name="Text Placeholder 7"/>
          <p:cNvSpPr>
            <a:spLocks noGrp="1"/>
          </p:cNvSpPr>
          <p:nvPr>
            <p:ph type="body" sz="quarter" idx="20" hasCustomPrompt="1"/>
          </p:nvPr>
        </p:nvSpPr>
        <p:spPr>
          <a:xfrm>
            <a:off x="774573" y="741020"/>
            <a:ext cx="936000" cy="11196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baseline="0"/>
            </a:lvl1pPr>
          </a:lstStyle>
          <a:p>
            <a:pPr lvl="0"/>
            <a:r>
              <a:rPr lang="en-US" dirty="0"/>
              <a:t> </a:t>
            </a:r>
            <a:endParaRPr lang="en-NZ" dirty="0"/>
          </a:p>
        </p:txBody>
      </p:sp>
      <p:sp>
        <p:nvSpPr>
          <p:cNvPr id="18" name="Picture Placeholder 17"/>
          <p:cNvSpPr>
            <a:spLocks noGrp="1"/>
          </p:cNvSpPr>
          <p:nvPr>
            <p:ph type="pic" sz="quarter" idx="14" hasCustomPrompt="1"/>
          </p:nvPr>
        </p:nvSpPr>
        <p:spPr>
          <a:xfrm>
            <a:off x="0" y="0"/>
            <a:ext cx="13004800" cy="9753600"/>
          </a:xfrm>
          <a:prstGeom prst="rect">
            <a:avLst/>
          </a:prstGeom>
        </p:spPr>
        <p:txBody>
          <a:bodyPr/>
          <a:lstStyle>
            <a:lvl1pPr>
              <a:defRPr baseline="0"/>
            </a:lvl1pPr>
          </a:lstStyle>
          <a:p>
            <a:r>
              <a:rPr lang="en-US" dirty="0"/>
              <a:t>Click on the icon to insert image, then right click and select “send to back”</a:t>
            </a:r>
            <a:endParaRPr lang="en-NZ" dirty="0"/>
          </a:p>
        </p:txBody>
      </p:sp>
    </p:spTree>
    <p:extLst>
      <p:ext uri="{BB962C8B-B14F-4D97-AF65-F5344CB8AC3E}">
        <p14:creationId xmlns:p14="http://schemas.microsoft.com/office/powerpoint/2010/main" val="365479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slide ">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81"/>
            <a:ext cx="13004797" cy="9752837"/>
          </a:xfrm>
          <a:prstGeom prst="rect">
            <a:avLst/>
          </a:prstGeom>
        </p:spPr>
      </p:pic>
      <p:sp>
        <p:nvSpPr>
          <p:cNvPr id="2" name="Title 1"/>
          <p:cNvSpPr>
            <a:spLocks noGrp="1"/>
          </p:cNvSpPr>
          <p:nvPr>
            <p:ph type="title" hasCustomPrompt="1"/>
          </p:nvPr>
        </p:nvSpPr>
        <p:spPr>
          <a:xfrm>
            <a:off x="640080" y="651639"/>
            <a:ext cx="9887552" cy="1885245"/>
          </a:xfrm>
        </p:spPr>
        <p:txBody>
          <a:bodyPr anchor="t"/>
          <a:lstStyle>
            <a:lvl1pPr>
              <a:defRPr baseline="0"/>
            </a:lvl1pPr>
          </a:lstStyle>
          <a:p>
            <a:r>
              <a:rPr lang="en-US" dirty="0"/>
              <a:t>Section break</a:t>
            </a:r>
            <a:br>
              <a:rPr lang="en-US" dirty="0"/>
            </a:br>
            <a:r>
              <a:rPr lang="en-US" dirty="0"/>
              <a:t>two lines</a:t>
            </a:r>
          </a:p>
        </p:txBody>
      </p:sp>
      <p:sp>
        <p:nvSpPr>
          <p:cNvPr id="4" name="Content Placeholder 3"/>
          <p:cNvSpPr>
            <a:spLocks noGrp="1"/>
          </p:cNvSpPr>
          <p:nvPr>
            <p:ph sz="half" idx="2" hasCustomPrompt="1"/>
          </p:nvPr>
        </p:nvSpPr>
        <p:spPr>
          <a:xfrm>
            <a:off x="640079" y="2628055"/>
            <a:ext cx="9887553" cy="3327577"/>
          </a:xfrm>
          <a:prstGeom prst="rect">
            <a:avLst/>
          </a:prstGeom>
        </p:spPr>
        <p:txBody>
          <a:bodyPr/>
          <a:lstStyle>
            <a:lvl1pPr>
              <a:defRPr sz="4000"/>
            </a:lvl1pPr>
          </a:lstStyle>
          <a:p>
            <a:pPr lvl="0"/>
            <a:r>
              <a:rPr lang="en-US" dirty="0"/>
              <a:t>Subheading on section break</a:t>
            </a:r>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A5B61C1-39F8-4281-A82C-31189BBA2C2A}" type="slidenum">
              <a:rPr lang="en-NZ" smtClean="0"/>
              <a:t>‹#›</a:t>
            </a:fld>
            <a:endParaRPr lang="en-NZ" dirty="0"/>
          </a:p>
        </p:txBody>
      </p:sp>
    </p:spTree>
    <p:extLst>
      <p:ext uri="{BB962C8B-B14F-4D97-AF65-F5344CB8AC3E}">
        <p14:creationId xmlns:p14="http://schemas.microsoft.com/office/powerpoint/2010/main" val="2128248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81"/>
            <a:ext cx="13004797" cy="9752836"/>
          </a:xfrm>
          <a:prstGeom prst="rect">
            <a:avLst/>
          </a:prstGeom>
        </p:spPr>
      </p:pic>
      <p:sp>
        <p:nvSpPr>
          <p:cNvPr id="2" name="Title 1"/>
          <p:cNvSpPr>
            <a:spLocks noGrp="1"/>
          </p:cNvSpPr>
          <p:nvPr>
            <p:ph type="title" hasCustomPrompt="1"/>
          </p:nvPr>
        </p:nvSpPr>
        <p:spPr>
          <a:xfrm>
            <a:off x="640080" y="651638"/>
            <a:ext cx="11216640" cy="1885245"/>
          </a:xfrm>
        </p:spPr>
        <p:txBody>
          <a:bodyPr anchor="t"/>
          <a:lstStyle>
            <a:lvl1pPr>
              <a:defRPr baseline="0"/>
            </a:lvl1pPr>
          </a:lstStyle>
          <a:p>
            <a:r>
              <a:rPr lang="en-US" dirty="0"/>
              <a:t>Section break,</a:t>
            </a:r>
            <a:br>
              <a:rPr lang="en-US" dirty="0"/>
            </a:br>
            <a:r>
              <a:rPr lang="en-US" dirty="0"/>
              <a:t>two lines</a:t>
            </a:r>
          </a:p>
        </p:txBody>
      </p:sp>
      <p:sp>
        <p:nvSpPr>
          <p:cNvPr id="4" name="Content Placeholder 3"/>
          <p:cNvSpPr>
            <a:spLocks noGrp="1"/>
          </p:cNvSpPr>
          <p:nvPr>
            <p:ph sz="half" idx="2" hasCustomPrompt="1"/>
          </p:nvPr>
        </p:nvSpPr>
        <p:spPr>
          <a:xfrm>
            <a:off x="640079" y="2628055"/>
            <a:ext cx="11216641" cy="3327577"/>
          </a:xfrm>
          <a:prstGeom prst="rect">
            <a:avLst/>
          </a:prstGeom>
        </p:spPr>
        <p:txBody>
          <a:bodyPr/>
          <a:lstStyle>
            <a:lvl1pPr>
              <a:defRPr sz="4000"/>
            </a:lvl1pPr>
          </a:lstStyle>
          <a:p>
            <a:pPr lvl="0"/>
            <a:r>
              <a:rPr lang="en-US" dirty="0"/>
              <a:t>Sub heading on section breaks</a:t>
            </a:r>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A5B61C1-39F8-4281-A82C-31189BBA2C2A}" type="slidenum">
              <a:rPr lang="en-NZ" smtClean="0"/>
              <a:t>‹#›</a:t>
            </a:fld>
            <a:endParaRPr lang="en-NZ" dirty="0"/>
          </a:p>
        </p:txBody>
      </p:sp>
    </p:spTree>
    <p:extLst>
      <p:ext uri="{BB962C8B-B14F-4D97-AF65-F5344CB8AC3E}">
        <p14:creationId xmlns:p14="http://schemas.microsoft.com/office/powerpoint/2010/main" val="7380166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1"/>
            <a:ext cx="13004800" cy="9752838"/>
          </a:xfrm>
          <a:prstGeom prst="rect">
            <a:avLst/>
          </a:prstGeom>
        </p:spPr>
      </p:pic>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1A5B61C1-39F8-4281-A82C-31189BBA2C2A}" type="slidenum">
              <a:rPr lang="en-NZ" smtClean="0"/>
              <a:t>‹#›</a:t>
            </a:fld>
            <a:endParaRPr lang="en-NZ" dirty="0"/>
          </a:p>
        </p:txBody>
      </p:sp>
      <p:sp>
        <p:nvSpPr>
          <p:cNvPr id="12" name="Text Placeholder 11"/>
          <p:cNvSpPr>
            <a:spLocks noGrp="1"/>
          </p:cNvSpPr>
          <p:nvPr>
            <p:ph type="body" sz="quarter" idx="13" hasCustomPrompt="1"/>
          </p:nvPr>
        </p:nvSpPr>
        <p:spPr>
          <a:xfrm>
            <a:off x="637256" y="2876049"/>
            <a:ext cx="5354470" cy="565150"/>
          </a:xfrm>
          <a:prstGeom prst="rect">
            <a:avLst/>
          </a:prstGeom>
        </p:spPr>
        <p:txBody>
          <a:bodyPr>
            <a:noAutofit/>
          </a:bodyPr>
          <a:lstStyle>
            <a:lvl1pPr>
              <a:defRPr sz="4000" b="1"/>
            </a:lvl1pPr>
            <a:lvl2pPr>
              <a:defRPr sz="4000"/>
            </a:lvl2pPr>
            <a:lvl3pPr>
              <a:defRPr sz="4000"/>
            </a:lvl3pPr>
            <a:lvl4pPr>
              <a:defRPr sz="4000"/>
            </a:lvl4pPr>
            <a:lvl5pPr>
              <a:defRPr sz="4000"/>
            </a:lvl5pPr>
          </a:lstStyle>
          <a:p>
            <a:pPr lvl="0"/>
            <a:r>
              <a:rPr lang="en-US" dirty="0"/>
              <a:t>Thank you.</a:t>
            </a:r>
          </a:p>
        </p:txBody>
      </p:sp>
    </p:spTree>
    <p:extLst>
      <p:ext uri="{BB962C8B-B14F-4D97-AF65-F5344CB8AC3E}">
        <p14:creationId xmlns:p14="http://schemas.microsoft.com/office/powerpoint/2010/main" val="99737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81"/>
            <a:ext cx="13004800" cy="9752838"/>
          </a:xfrm>
          <a:prstGeom prst="rect">
            <a:avLst/>
          </a:prstGeom>
        </p:spPr>
      </p:pic>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1A5B61C1-39F8-4281-A82C-31189BBA2C2A}" type="slidenum">
              <a:rPr lang="en-NZ" smtClean="0"/>
              <a:t>‹#›</a:t>
            </a:fld>
            <a:endParaRPr lang="en-NZ" dirty="0"/>
          </a:p>
        </p:txBody>
      </p:sp>
      <p:sp>
        <p:nvSpPr>
          <p:cNvPr id="7" name="Text Placeholder 11"/>
          <p:cNvSpPr>
            <a:spLocks noGrp="1"/>
          </p:cNvSpPr>
          <p:nvPr>
            <p:ph type="body" sz="quarter" idx="13" hasCustomPrompt="1"/>
          </p:nvPr>
        </p:nvSpPr>
        <p:spPr>
          <a:xfrm>
            <a:off x="637256" y="2876049"/>
            <a:ext cx="5354470" cy="565150"/>
          </a:xfrm>
          <a:prstGeom prst="rect">
            <a:avLst/>
          </a:prstGeom>
        </p:spPr>
        <p:txBody>
          <a:bodyPr>
            <a:noAutofit/>
          </a:bodyPr>
          <a:lstStyle>
            <a:lvl1pPr>
              <a:defRPr sz="4000" b="1">
                <a:solidFill>
                  <a:schemeClr val="bg1"/>
                </a:solidFill>
              </a:defRPr>
            </a:lvl1pPr>
            <a:lvl2pPr>
              <a:defRPr sz="4000"/>
            </a:lvl2pPr>
            <a:lvl3pPr>
              <a:defRPr sz="4000"/>
            </a:lvl3pPr>
            <a:lvl4pPr>
              <a:defRPr sz="4000"/>
            </a:lvl4pPr>
            <a:lvl5pPr>
              <a:defRPr sz="4000"/>
            </a:lvl5pPr>
          </a:lstStyle>
          <a:p>
            <a:pPr lvl="0"/>
            <a:r>
              <a:rPr lang="en-US" dirty="0"/>
              <a:t>Thank you.</a:t>
            </a:r>
          </a:p>
        </p:txBody>
      </p:sp>
    </p:spTree>
    <p:extLst>
      <p:ext uri="{BB962C8B-B14F-4D97-AF65-F5344CB8AC3E}">
        <p14:creationId xmlns:p14="http://schemas.microsoft.com/office/powerpoint/2010/main" val="3758867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738" y="662988"/>
            <a:ext cx="11216640" cy="852992"/>
          </a:xfrm>
        </p:spPr>
        <p:txBody>
          <a:bodyPr anchor="t">
            <a:noAutofit/>
          </a:bodyPr>
          <a:lstStyle>
            <a:lvl1pPr>
              <a:defRPr sz="4000" baseline="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cxnSp>
        <p:nvCxnSpPr>
          <p:cNvPr id="7" name="Straight Connector 6"/>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3" hasCustomPrompt="1"/>
          </p:nvPr>
        </p:nvSpPr>
        <p:spPr>
          <a:xfrm>
            <a:off x="671513" y="2057400"/>
            <a:ext cx="11215687" cy="6569075"/>
          </a:xfrm>
          <a:prstGeom prst="rect">
            <a:avLst/>
          </a:prstGeom>
        </p:spPr>
        <p:txBody>
          <a:bodyPr/>
          <a:lstStyle>
            <a:lvl1pPr>
              <a:defRPr lang="en-NZ" dirty="0" smtClean="0"/>
            </a:lvl1pPr>
            <a:lvl2pPr algn="l">
              <a:defRPr lang="en-US" dirty="0" smtClean="0"/>
            </a:lvl2pPr>
            <a:lvl3pPr algn="l">
              <a:defRPr lang="en-US" dirty="0" smtClean="0"/>
            </a:lvl3pPr>
            <a:lvl4pPr>
              <a:defRPr lang="en-US" dirty="0" smtClean="0"/>
            </a:lvl4pPr>
            <a:lvl5pPr>
              <a:defRPr lang="en-NZ" dirty="0"/>
            </a:lvl5pPr>
          </a:lstStyle>
          <a:p>
            <a:pPr lvl="0"/>
            <a:r>
              <a:rPr lang="en-NZ" dirty="0"/>
              <a:t>General </a:t>
            </a:r>
            <a:r>
              <a:rPr lang="en-NZ" dirty="0" err="1"/>
              <a:t>text.We</a:t>
            </a:r>
            <a:r>
              <a:rPr lang="en-NZ" dirty="0"/>
              <a:t> encourage you to keep statements short and sweet! Only include the key points as needed. This is an example of a text only page. Registration® marks should always be superscripted. </a:t>
            </a:r>
          </a:p>
          <a:p>
            <a:pPr lvl="1"/>
            <a:r>
              <a:rPr lang="en-US" dirty="0"/>
              <a:t>Bullet point</a:t>
            </a:r>
          </a:p>
          <a:p>
            <a:pPr lvl="2"/>
            <a:r>
              <a:rPr lang="en-US" dirty="0"/>
              <a:t>Sub-Bullet point style</a:t>
            </a:r>
          </a:p>
          <a:p>
            <a:pPr lvl="3"/>
            <a:r>
              <a:rPr lang="en-US" dirty="0"/>
              <a:t>SUB HEADING</a:t>
            </a:r>
          </a:p>
          <a:p>
            <a:pPr lvl="4"/>
            <a:r>
              <a:rPr lang="en-US" dirty="0"/>
              <a:t>Fifth level</a:t>
            </a:r>
            <a:endParaRPr lang="en-NZ" dirty="0"/>
          </a:p>
        </p:txBody>
      </p:sp>
    </p:spTree>
    <p:extLst>
      <p:ext uri="{BB962C8B-B14F-4D97-AF65-F5344CB8AC3E}">
        <p14:creationId xmlns:p14="http://schemas.microsoft.com/office/powerpoint/2010/main" val="234948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f the document black">
    <p:spTree>
      <p:nvGrpSpPr>
        <p:cNvPr id="1" name=""/>
        <p:cNvGrpSpPr/>
        <p:nvPr/>
      </p:nvGrpSpPr>
      <p:grpSpPr>
        <a:xfrm>
          <a:off x="0" y="0"/>
          <a:ext cx="0" cy="0"/>
          <a:chOff x="0" y="0"/>
          <a:chExt cx="0" cy="0"/>
        </a:xfrm>
      </p:grpSpPr>
      <p:sp>
        <p:nvSpPr>
          <p:cNvPr id="20" name="Text Placeholder 19"/>
          <p:cNvSpPr>
            <a:spLocks noGrp="1"/>
          </p:cNvSpPr>
          <p:nvPr>
            <p:ph type="body" sz="quarter" idx="15" hasCustomPrompt="1"/>
          </p:nvPr>
        </p:nvSpPr>
        <p:spPr>
          <a:xfrm>
            <a:off x="-16868" y="-8374"/>
            <a:ext cx="13021667" cy="838181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 w 10000"/>
              <a:gd name="connsiteY0" fmla="*/ 4 h 10000"/>
              <a:gd name="connsiteX1" fmla="*/ 10000 w 10000"/>
              <a:gd name="connsiteY1" fmla="*/ 0 h 10000"/>
              <a:gd name="connsiteX2" fmla="*/ 10000 w 10000"/>
              <a:gd name="connsiteY2" fmla="*/ 10000 h 10000"/>
              <a:gd name="connsiteX3" fmla="*/ 0 w 10000"/>
              <a:gd name="connsiteY3" fmla="*/ 10000 h 10000"/>
              <a:gd name="connsiteX4" fmla="*/ 12 w 10000"/>
              <a:gd name="connsiteY4" fmla="*/ 4 h 10000"/>
              <a:gd name="connsiteX0" fmla="*/ 12 w 10000"/>
              <a:gd name="connsiteY0" fmla="*/ 4 h 10000"/>
              <a:gd name="connsiteX1" fmla="*/ 10000 w 10000"/>
              <a:gd name="connsiteY1" fmla="*/ 0 h 10000"/>
              <a:gd name="connsiteX2" fmla="*/ 9988 w 10000"/>
              <a:gd name="connsiteY2" fmla="*/ 3289 h 10000"/>
              <a:gd name="connsiteX3" fmla="*/ 0 w 10000"/>
              <a:gd name="connsiteY3" fmla="*/ 10000 h 10000"/>
              <a:gd name="connsiteX4" fmla="*/ 12 w 10000"/>
              <a:gd name="connsiteY4" fmla="*/ 4 h 10000"/>
              <a:gd name="connsiteX0" fmla="*/ 0 w 9988"/>
              <a:gd name="connsiteY0" fmla="*/ 4 h 9924"/>
              <a:gd name="connsiteX1" fmla="*/ 9988 w 9988"/>
              <a:gd name="connsiteY1" fmla="*/ 0 h 9924"/>
              <a:gd name="connsiteX2" fmla="*/ 9976 w 9988"/>
              <a:gd name="connsiteY2" fmla="*/ 3289 h 9924"/>
              <a:gd name="connsiteX3" fmla="*/ 50 w 9988"/>
              <a:gd name="connsiteY3" fmla="*/ 9924 h 9924"/>
              <a:gd name="connsiteX4" fmla="*/ 0 w 9988"/>
              <a:gd name="connsiteY4" fmla="*/ 4 h 9924"/>
              <a:gd name="connsiteX0" fmla="*/ 15 w 10015"/>
              <a:gd name="connsiteY0" fmla="*/ 4 h 10000"/>
              <a:gd name="connsiteX1" fmla="*/ 10015 w 10015"/>
              <a:gd name="connsiteY1" fmla="*/ 0 h 10000"/>
              <a:gd name="connsiteX2" fmla="*/ 10003 w 10015"/>
              <a:gd name="connsiteY2" fmla="*/ 3314 h 10000"/>
              <a:gd name="connsiteX3" fmla="*/ 3 w 10015"/>
              <a:gd name="connsiteY3" fmla="*/ 10000 h 10000"/>
              <a:gd name="connsiteX4" fmla="*/ 15 w 10015"/>
              <a:gd name="connsiteY4" fmla="*/ 4 h 10000"/>
              <a:gd name="connsiteX0" fmla="*/ 15 w 10015"/>
              <a:gd name="connsiteY0" fmla="*/ 4 h 10000"/>
              <a:gd name="connsiteX1" fmla="*/ 10015 w 10015"/>
              <a:gd name="connsiteY1" fmla="*/ 0 h 10000"/>
              <a:gd name="connsiteX2" fmla="*/ 10012 w 10015"/>
              <a:gd name="connsiteY2" fmla="*/ 3314 h 10000"/>
              <a:gd name="connsiteX3" fmla="*/ 3 w 10015"/>
              <a:gd name="connsiteY3" fmla="*/ 10000 h 10000"/>
              <a:gd name="connsiteX4" fmla="*/ 15 w 10015"/>
              <a:gd name="connsiteY4" fmla="*/ 4 h 10000"/>
              <a:gd name="connsiteX0" fmla="*/ 15 w 10015"/>
              <a:gd name="connsiteY0" fmla="*/ 0 h 10010"/>
              <a:gd name="connsiteX1" fmla="*/ 10015 w 10015"/>
              <a:gd name="connsiteY1" fmla="*/ 10 h 10010"/>
              <a:gd name="connsiteX2" fmla="*/ 10012 w 10015"/>
              <a:gd name="connsiteY2" fmla="*/ 3324 h 10010"/>
              <a:gd name="connsiteX3" fmla="*/ 3 w 10015"/>
              <a:gd name="connsiteY3" fmla="*/ 10010 h 10010"/>
              <a:gd name="connsiteX4" fmla="*/ 15 w 10015"/>
              <a:gd name="connsiteY4" fmla="*/ 0 h 10010"/>
              <a:gd name="connsiteX0" fmla="*/ 17 w 10017"/>
              <a:gd name="connsiteY0" fmla="*/ 0 h 10010"/>
              <a:gd name="connsiteX1" fmla="*/ 10017 w 10017"/>
              <a:gd name="connsiteY1" fmla="*/ 10 h 10010"/>
              <a:gd name="connsiteX2" fmla="*/ 10014 w 10017"/>
              <a:gd name="connsiteY2" fmla="*/ 3324 h 10010"/>
              <a:gd name="connsiteX3" fmla="*/ 5 w 10017"/>
              <a:gd name="connsiteY3" fmla="*/ 10010 h 10010"/>
              <a:gd name="connsiteX4" fmla="*/ 17 w 10017"/>
              <a:gd name="connsiteY4" fmla="*/ 0 h 10010"/>
              <a:gd name="connsiteX0" fmla="*/ 25 w 10025"/>
              <a:gd name="connsiteY0" fmla="*/ 0 h 10010"/>
              <a:gd name="connsiteX1" fmla="*/ 10025 w 10025"/>
              <a:gd name="connsiteY1" fmla="*/ 10 h 10010"/>
              <a:gd name="connsiteX2" fmla="*/ 10022 w 10025"/>
              <a:gd name="connsiteY2" fmla="*/ 3324 h 10010"/>
              <a:gd name="connsiteX3" fmla="*/ 4 w 10025"/>
              <a:gd name="connsiteY3" fmla="*/ 10010 h 10010"/>
              <a:gd name="connsiteX4" fmla="*/ 25 w 10025"/>
              <a:gd name="connsiteY4" fmla="*/ 0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5" h="10010">
                <a:moveTo>
                  <a:pt x="25" y="0"/>
                </a:moveTo>
                <a:lnTo>
                  <a:pt x="10025" y="10"/>
                </a:lnTo>
                <a:cubicBezTo>
                  <a:pt x="10021" y="1114"/>
                  <a:pt x="10026" y="2220"/>
                  <a:pt x="10022" y="3324"/>
                </a:cubicBezTo>
                <a:lnTo>
                  <a:pt x="4" y="10010"/>
                </a:lnTo>
                <a:cubicBezTo>
                  <a:pt x="-13" y="6678"/>
                  <a:pt x="23" y="3318"/>
                  <a:pt x="25" y="0"/>
                </a:cubicBezTo>
                <a:close/>
              </a:path>
            </a:pathLst>
          </a:custGeom>
          <a:solidFill>
            <a:srgbClr val="000000">
              <a:alpha val="50196"/>
            </a:srgbClr>
          </a:solidFill>
        </p:spPr>
        <p:txBody>
          <a:bodyPr/>
          <a:lstStyle>
            <a:lvl1pPr>
              <a:defRPr/>
            </a:lvl1pPr>
          </a:lstStyle>
          <a:p>
            <a:pPr lvl="0"/>
            <a:r>
              <a:rPr lang="en-US" dirty="0"/>
              <a:t> </a:t>
            </a:r>
            <a:endParaRPr lang="en-NZ" dirty="0"/>
          </a:p>
        </p:txBody>
      </p:sp>
      <p:sp>
        <p:nvSpPr>
          <p:cNvPr id="2" name="Title 1"/>
          <p:cNvSpPr>
            <a:spLocks noGrp="1"/>
          </p:cNvSpPr>
          <p:nvPr>
            <p:ph type="title" hasCustomPrompt="1"/>
          </p:nvPr>
        </p:nvSpPr>
        <p:spPr>
          <a:xfrm>
            <a:off x="617354" y="1148985"/>
            <a:ext cx="11216640" cy="2508615"/>
          </a:xfrm>
        </p:spPr>
        <p:txBody>
          <a:bodyPr>
            <a:normAutofit/>
          </a:bodyPr>
          <a:lstStyle>
            <a:lvl1pPr>
              <a:defRPr sz="5000" baseline="0">
                <a:solidFill>
                  <a:schemeClr val="bg1"/>
                </a:solidFill>
              </a:defRPr>
            </a:lvl1pPr>
          </a:lstStyle>
          <a:p>
            <a:r>
              <a:rPr lang="en-US" dirty="0"/>
              <a:t>Heading </a:t>
            </a:r>
          </a:p>
        </p:txBody>
      </p:sp>
      <p:sp>
        <p:nvSpPr>
          <p:cNvPr id="3" name="Content Placeholder 2"/>
          <p:cNvSpPr>
            <a:spLocks noGrp="1"/>
          </p:cNvSpPr>
          <p:nvPr>
            <p:ph idx="1" hasCustomPrompt="1"/>
          </p:nvPr>
        </p:nvSpPr>
        <p:spPr>
          <a:xfrm>
            <a:off x="617354" y="5606716"/>
            <a:ext cx="2883835" cy="397042"/>
          </a:xfrm>
        </p:spPr>
        <p:txBody>
          <a:bodyPr>
            <a:normAutofit/>
          </a:bodyPr>
          <a:lstStyle>
            <a:lvl1pPr marL="0" indent="0">
              <a:buNone/>
              <a:defRPr sz="2000" b="1">
                <a:solidFill>
                  <a:schemeClr val="bg1"/>
                </a:solidFill>
              </a:defRPr>
            </a:lvl1pPr>
            <a:lvl2pPr marL="650230" indent="0">
              <a:buNone/>
              <a:defRPr sz="2000" b="1"/>
            </a:lvl2pPr>
            <a:lvl3pPr marL="1300460" indent="0">
              <a:buNone/>
              <a:defRPr sz="2000" b="1"/>
            </a:lvl3pPr>
            <a:lvl4pPr marL="1950689" indent="0">
              <a:buNone/>
              <a:defRPr sz="2000" b="1"/>
            </a:lvl4pPr>
            <a:lvl5pPr marL="2600919" indent="0">
              <a:buNone/>
              <a:defRPr sz="2000" b="1"/>
            </a:lvl5pPr>
          </a:lstStyle>
          <a:p>
            <a:pPr lvl="0"/>
            <a:r>
              <a:rPr lang="en-US" dirty="0"/>
              <a:t>By [Insert Name]</a:t>
            </a:r>
          </a:p>
        </p:txBody>
      </p:sp>
      <p:sp>
        <p:nvSpPr>
          <p:cNvPr id="4" name="Date Placeholder 3"/>
          <p:cNvSpPr>
            <a:spLocks noGrp="1"/>
          </p:cNvSpPr>
          <p:nvPr>
            <p:ph type="dt" sz="half" idx="10"/>
          </p:nvPr>
        </p:nvSpPr>
        <p:spPr/>
        <p:txBody>
          <a:bodyPr/>
          <a:lstStyle/>
          <a:p>
            <a:fld id="{1080AE6E-9668-4547-89D4-25C3116B3589}" type="datetime6">
              <a:rPr lang="en-NZ" smtClean="0"/>
              <a:t>October 21</a:t>
            </a:fld>
            <a:endParaRPr lang="en-NZ" dirty="0"/>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12" name="Picture Placeholder 11"/>
          <p:cNvSpPr>
            <a:spLocks noGrp="1"/>
          </p:cNvSpPr>
          <p:nvPr>
            <p:ph type="pic" sz="quarter" idx="13"/>
          </p:nvPr>
        </p:nvSpPr>
        <p:spPr>
          <a:xfrm>
            <a:off x="712404" y="3992261"/>
            <a:ext cx="1501408" cy="1501408"/>
          </a:xfrm>
          <a:prstGeom prst="ellipse">
            <a:avLst/>
          </a:prstGeom>
        </p:spPr>
        <p:txBody>
          <a:bodyPr>
            <a:normAutofit/>
          </a:bodyPr>
          <a:lstStyle>
            <a:lvl1pPr>
              <a:defRPr sz="1400">
                <a:solidFill>
                  <a:schemeClr val="bg1"/>
                </a:solidFill>
              </a:defRPr>
            </a:lvl1pPr>
          </a:lstStyle>
          <a:p>
            <a:r>
              <a:rPr lang="en-US" dirty="0"/>
              <a:t>Click icon to add picture</a:t>
            </a:r>
            <a:endParaRPr lang="en-NZ" dirty="0"/>
          </a:p>
        </p:txBody>
      </p:sp>
      <p:sp>
        <p:nvSpPr>
          <p:cNvPr id="18" name="Picture Placeholder 17"/>
          <p:cNvSpPr>
            <a:spLocks noGrp="1"/>
          </p:cNvSpPr>
          <p:nvPr>
            <p:ph type="pic" sz="quarter" idx="14" hasCustomPrompt="1"/>
          </p:nvPr>
        </p:nvSpPr>
        <p:spPr>
          <a:xfrm>
            <a:off x="0" y="0"/>
            <a:ext cx="13004800" cy="9753600"/>
          </a:xfrm>
        </p:spPr>
        <p:txBody>
          <a:bodyPr/>
          <a:lstStyle>
            <a:lvl1pPr>
              <a:defRPr baseline="0"/>
            </a:lvl1pPr>
          </a:lstStyle>
          <a:p>
            <a:r>
              <a:rPr lang="en-US" dirty="0"/>
              <a:t>Click on the icon to insert image, then right click and select “send to back”</a:t>
            </a:r>
            <a:endParaRPr lang="en-NZ" dirty="0"/>
          </a:p>
        </p:txBody>
      </p:sp>
      <p:sp>
        <p:nvSpPr>
          <p:cNvPr id="21" name="Picture Placeholder 22"/>
          <p:cNvSpPr>
            <a:spLocks noGrp="1"/>
          </p:cNvSpPr>
          <p:nvPr>
            <p:ph type="pic" sz="quarter" idx="17" hasCustomPrompt="1"/>
          </p:nvPr>
        </p:nvSpPr>
        <p:spPr>
          <a:xfrm>
            <a:off x="690880" y="703901"/>
            <a:ext cx="945415" cy="996563"/>
          </a:xfrm>
        </p:spPr>
        <p:txBody>
          <a:bodyPr/>
          <a:lstStyle>
            <a:lvl1pPr>
              <a:defRPr sz="2000"/>
            </a:lvl1pPr>
          </a:lstStyle>
          <a:p>
            <a:r>
              <a:rPr lang="en-US" dirty="0"/>
              <a:t>Logo</a:t>
            </a:r>
          </a:p>
          <a:p>
            <a:endParaRPr lang="en-NZ" dirty="0"/>
          </a:p>
        </p:txBody>
      </p:sp>
    </p:spTree>
    <p:extLst>
      <p:ext uri="{BB962C8B-B14F-4D97-AF65-F5344CB8AC3E}">
        <p14:creationId xmlns:p14="http://schemas.microsoft.com/office/powerpoint/2010/main" val="221923654"/>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hank you slide 1">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004800" cy="9752838"/>
          </a:xfrm>
          <a:prstGeom prst="rect">
            <a:avLst/>
          </a:prstGeom>
        </p:spPr>
      </p:pic>
      <p:sp>
        <p:nvSpPr>
          <p:cNvPr id="2" name="TextBox 1"/>
          <p:cNvSpPr txBox="1"/>
          <p:nvPr userDrawn="1"/>
        </p:nvSpPr>
        <p:spPr>
          <a:xfrm>
            <a:off x="637256" y="2876049"/>
            <a:ext cx="5354470" cy="1054135"/>
          </a:xfrm>
          <a:prstGeom prst="rect">
            <a:avLst/>
          </a:prstGeom>
          <a:noFill/>
        </p:spPr>
        <p:txBody>
          <a:bodyPr wrap="square" rtlCol="0">
            <a:spAutoFit/>
          </a:bodyPr>
          <a:lstStyle/>
          <a:p>
            <a:pPr marL="0" marR="0" lvl="0" indent="0" algn="l" defTabSz="1300460" rtl="0" eaLnBrk="1" fontAlgn="auto" latinLnBrk="0" hangingPunct="1">
              <a:lnSpc>
                <a:spcPct val="90000"/>
              </a:lnSpc>
              <a:spcBef>
                <a:spcPts val="1422"/>
              </a:spcBef>
              <a:spcAft>
                <a:spcPts val="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n-lt"/>
                <a:ea typeface="+mn-ea"/>
                <a:cs typeface="+mn-cs"/>
              </a:rPr>
              <a:t>Thank you.</a:t>
            </a:r>
          </a:p>
          <a:p>
            <a:endParaRPr lang="en-NZ" dirty="0"/>
          </a:p>
        </p:txBody>
      </p:sp>
      <p:sp>
        <p:nvSpPr>
          <p:cNvPr id="8" name="Footer Placeholder 7"/>
          <p:cNvSpPr>
            <a:spLocks noGrp="1"/>
          </p:cNvSpPr>
          <p:nvPr>
            <p:ph type="ftr" sz="quarter" idx="11"/>
          </p:nvPr>
        </p:nvSpPr>
        <p:spPr/>
        <p:txBody>
          <a:bodyPr/>
          <a:lstStyle/>
          <a:p>
            <a:endParaRPr lang="en-NZ" dirty="0"/>
          </a:p>
        </p:txBody>
      </p:sp>
      <p:sp>
        <p:nvSpPr>
          <p:cNvPr id="9" name="Slide Number Placeholder 8"/>
          <p:cNvSpPr>
            <a:spLocks noGrp="1"/>
          </p:cNvSpPr>
          <p:nvPr>
            <p:ph type="sldNum" sz="quarter" idx="12"/>
          </p:nvPr>
        </p:nvSpPr>
        <p:spPr/>
        <p:txBody>
          <a:bodyPr/>
          <a:lstStyle/>
          <a:p>
            <a:fld id="{1A5B61C1-39F8-4281-A82C-31189BBA2C2A}" type="slidenum">
              <a:rPr lang="en-NZ" smtClean="0"/>
              <a:t>‹#›</a:t>
            </a:fld>
            <a:endParaRPr lang="en-NZ" dirty="0"/>
          </a:p>
        </p:txBody>
      </p:sp>
    </p:spTree>
    <p:extLst>
      <p:ext uri="{BB962C8B-B14F-4D97-AF65-F5344CB8AC3E}">
        <p14:creationId xmlns:p14="http://schemas.microsoft.com/office/powerpoint/2010/main" val="1718938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015" y="8816400"/>
            <a:ext cx="429769" cy="512065"/>
          </a:xfrm>
          <a:prstGeom prst="rect">
            <a:avLst/>
          </a:prstGeom>
        </p:spPr>
      </p:pic>
      <p:cxnSp>
        <p:nvCxnSpPr>
          <p:cNvPr id="7" name="Straight Connector 6"/>
          <p:cNvCxnSpPr/>
          <p:nvPr userDrawn="1"/>
        </p:nvCxnSpPr>
        <p:spPr>
          <a:xfrm>
            <a:off x="763015" y="1624263"/>
            <a:ext cx="1147310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3" hasCustomPrompt="1"/>
          </p:nvPr>
        </p:nvSpPr>
        <p:spPr>
          <a:xfrm>
            <a:off x="671513" y="2057400"/>
            <a:ext cx="11215687" cy="6569075"/>
          </a:xfrm>
          <a:prstGeom prst="rect">
            <a:avLst/>
          </a:prstGeom>
        </p:spPr>
        <p:txBody>
          <a:bodyPr/>
          <a:lstStyle>
            <a:lvl1pPr>
              <a:defRPr lang="en-NZ" dirty="0" smtClean="0"/>
            </a:lvl1pPr>
            <a:lvl2pPr algn="l">
              <a:defRPr lang="en-US" dirty="0" smtClean="0"/>
            </a:lvl2pPr>
            <a:lvl3pPr algn="l">
              <a:defRPr lang="en-US" dirty="0" smtClean="0"/>
            </a:lvl3pPr>
            <a:lvl4pPr>
              <a:defRPr lang="en-US" dirty="0" smtClean="0"/>
            </a:lvl4pPr>
            <a:lvl5pPr>
              <a:defRPr lang="en-US" dirty="0" smtClean="0"/>
            </a:lvl5pPr>
            <a:lvl6pPr>
              <a:buAutoNum type="arabicPeriod"/>
              <a:defRPr/>
            </a:lvl6pPr>
          </a:lstStyle>
          <a:p>
            <a:pPr lvl="0"/>
            <a:r>
              <a:rPr lang="en-NZ" dirty="0"/>
              <a:t>General text. We encourage you to keep statements short and sweet! Only include the key points as needed. This is an example of a text only page. Registration® marks should always be superscripted. </a:t>
            </a:r>
          </a:p>
          <a:p>
            <a:pPr lvl="1"/>
            <a:r>
              <a:rPr lang="en-US" dirty="0"/>
              <a:t>Bullet point</a:t>
            </a:r>
          </a:p>
          <a:p>
            <a:pPr lvl="2"/>
            <a:r>
              <a:rPr lang="en-US" dirty="0"/>
              <a:t>Sub-Bullet point style</a:t>
            </a:r>
          </a:p>
          <a:p>
            <a:pPr lvl="3"/>
            <a:r>
              <a:rPr lang="en-US" dirty="0"/>
              <a:t>Sub-Bullet point style</a:t>
            </a:r>
          </a:p>
          <a:p>
            <a:pPr lvl="4"/>
            <a:r>
              <a:rPr lang="en-US" dirty="0"/>
              <a:t>SUBHEADING</a:t>
            </a:r>
          </a:p>
          <a:p>
            <a:pPr lvl="5"/>
            <a:r>
              <a:rPr lang="en-US" dirty="0"/>
              <a:t>Sixth level</a:t>
            </a:r>
            <a:endParaRPr lang="en-NZ" dirty="0"/>
          </a:p>
        </p:txBody>
      </p:sp>
      <p:sp>
        <p:nvSpPr>
          <p:cNvPr id="10" name="Title 1"/>
          <p:cNvSpPr>
            <a:spLocks noGrp="1"/>
          </p:cNvSpPr>
          <p:nvPr>
            <p:ph type="title" hasCustomPrompt="1"/>
          </p:nvPr>
        </p:nvSpPr>
        <p:spPr>
          <a:xfrm>
            <a:off x="691200" y="651600"/>
            <a:ext cx="11216640" cy="588646"/>
          </a:xfrm>
        </p:spPr>
        <p:txBody>
          <a:bodyPr anchor="t">
            <a:noAutofit/>
          </a:bodyPr>
          <a:lstStyle>
            <a:lvl1pPr>
              <a:defRPr sz="3500" baseline="0"/>
            </a:lvl1pPr>
          </a:lstStyle>
          <a:p>
            <a:r>
              <a:rPr lang="en-US" dirty="0"/>
              <a:t>Headings in Arial Bold 35pt, one line only</a:t>
            </a:r>
          </a:p>
        </p:txBody>
      </p:sp>
      <p:sp>
        <p:nvSpPr>
          <p:cNvPr id="11" name="Text Placeholder 2"/>
          <p:cNvSpPr>
            <a:spLocks noGrp="1"/>
          </p:cNvSpPr>
          <p:nvPr>
            <p:ph type="body" sz="quarter" idx="10" hasCustomPrompt="1"/>
          </p:nvPr>
        </p:nvSpPr>
        <p:spPr>
          <a:xfrm>
            <a:off x="676049" y="1225324"/>
            <a:ext cx="11217275" cy="284162"/>
          </a:xfrm>
        </p:spPr>
        <p:txBody>
          <a:bodyPr>
            <a:noAutofit/>
          </a:bodyPr>
          <a:lstStyle>
            <a:lvl1pPr>
              <a:spcBef>
                <a:spcPts val="0"/>
              </a:spcBef>
              <a:spcAft>
                <a:spcPts val="0"/>
              </a:spcAft>
              <a:defRPr sz="1500" b="1"/>
            </a:lvl1pPr>
          </a:lstStyle>
          <a:p>
            <a:pPr lvl="0"/>
            <a:r>
              <a:rPr lang="en-US" dirty="0"/>
              <a:t>Sub heading in Arial Bold 15 </a:t>
            </a:r>
            <a:r>
              <a:rPr lang="en-US" dirty="0" err="1"/>
              <a:t>pt</a:t>
            </a:r>
            <a:r>
              <a:rPr lang="en-US" dirty="0"/>
              <a:t>, one line only (optional)</a:t>
            </a:r>
          </a:p>
        </p:txBody>
      </p:sp>
    </p:spTree>
    <p:extLst>
      <p:ext uri="{BB962C8B-B14F-4D97-AF65-F5344CB8AC3E}">
        <p14:creationId xmlns:p14="http://schemas.microsoft.com/office/powerpoint/2010/main" val="3982250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NZ" dirty="0"/>
          </a:p>
        </p:txBody>
      </p:sp>
      <p:sp>
        <p:nvSpPr>
          <p:cNvPr id="5" name="Slide Number Placeholder 4"/>
          <p:cNvSpPr>
            <a:spLocks noGrp="1"/>
          </p:cNvSpPr>
          <p:nvPr>
            <p:ph type="sldNum" sz="quarter" idx="12"/>
          </p:nvPr>
        </p:nvSpPr>
        <p:spPr/>
        <p:txBody>
          <a:bodyPr/>
          <a:lstStyle/>
          <a:p>
            <a:fld id="{1A5B61C1-39F8-4281-A82C-31189BBA2C2A}" type="slidenum">
              <a:rPr lang="en-NZ" smtClean="0"/>
              <a:t>‹#›</a:t>
            </a:fld>
            <a:endParaRPr lang="en-NZ" dirty="0"/>
          </a:p>
        </p:txBody>
      </p:sp>
      <p:sp>
        <p:nvSpPr>
          <p:cNvPr id="11" name="Slide Number Placeholder 5"/>
          <p:cNvSpPr txBox="1">
            <a:spLocks/>
          </p:cNvSpPr>
          <p:nvPr userDrawn="1"/>
        </p:nvSpPr>
        <p:spPr>
          <a:xfrm>
            <a:off x="9184640" y="9040144"/>
            <a:ext cx="2926080" cy="519289"/>
          </a:xfrm>
          <a:prstGeom prst="rect">
            <a:avLst/>
          </a:prstGeom>
        </p:spPr>
        <p:txBody>
          <a:bodyPr vert="horz" lIns="91440" tIns="45720" rIns="91440" bIns="45720" rtlCol="0" anchor="ctr"/>
          <a:lstStyle>
            <a:defPPr>
              <a:defRPr lang="en-US"/>
            </a:defPPr>
            <a:lvl1pPr marL="0" algn="r" defTabSz="1092342" rtl="0" eaLnBrk="1" latinLnBrk="0" hangingPunct="1">
              <a:defRPr sz="1707" kern="1200">
                <a:solidFill>
                  <a:schemeClr val="tx1">
                    <a:tint val="75000"/>
                  </a:schemeClr>
                </a:solidFill>
                <a:latin typeface="+mn-lt"/>
                <a:ea typeface="+mn-ea"/>
                <a:cs typeface="+mn-cs"/>
              </a:defRPr>
            </a:lvl1pPr>
            <a:lvl2pPr marL="546171" algn="l" defTabSz="1092342" rtl="0" eaLnBrk="1" latinLnBrk="0" hangingPunct="1">
              <a:defRPr sz="2150" kern="1200">
                <a:solidFill>
                  <a:schemeClr val="tx1"/>
                </a:solidFill>
                <a:latin typeface="+mn-lt"/>
                <a:ea typeface="+mn-ea"/>
                <a:cs typeface="+mn-cs"/>
              </a:defRPr>
            </a:lvl2pPr>
            <a:lvl3pPr marL="1092342" algn="l" defTabSz="1092342" rtl="0" eaLnBrk="1" latinLnBrk="0" hangingPunct="1">
              <a:defRPr sz="2150" kern="1200">
                <a:solidFill>
                  <a:schemeClr val="tx1"/>
                </a:solidFill>
                <a:latin typeface="+mn-lt"/>
                <a:ea typeface="+mn-ea"/>
                <a:cs typeface="+mn-cs"/>
              </a:defRPr>
            </a:lvl3pPr>
            <a:lvl4pPr marL="1638513" algn="l" defTabSz="1092342" rtl="0" eaLnBrk="1" latinLnBrk="0" hangingPunct="1">
              <a:defRPr sz="2150" kern="1200">
                <a:solidFill>
                  <a:schemeClr val="tx1"/>
                </a:solidFill>
                <a:latin typeface="+mn-lt"/>
                <a:ea typeface="+mn-ea"/>
                <a:cs typeface="+mn-cs"/>
              </a:defRPr>
            </a:lvl4pPr>
            <a:lvl5pPr marL="2184684" algn="l" defTabSz="1092342" rtl="0" eaLnBrk="1" latinLnBrk="0" hangingPunct="1">
              <a:defRPr sz="2150" kern="1200">
                <a:solidFill>
                  <a:schemeClr val="tx1"/>
                </a:solidFill>
                <a:latin typeface="+mn-lt"/>
                <a:ea typeface="+mn-ea"/>
                <a:cs typeface="+mn-cs"/>
              </a:defRPr>
            </a:lvl5pPr>
            <a:lvl6pPr marL="2730856" algn="l" defTabSz="1092342" rtl="0" eaLnBrk="1" latinLnBrk="0" hangingPunct="1">
              <a:defRPr sz="2150" kern="1200">
                <a:solidFill>
                  <a:schemeClr val="tx1"/>
                </a:solidFill>
                <a:latin typeface="+mn-lt"/>
                <a:ea typeface="+mn-ea"/>
                <a:cs typeface="+mn-cs"/>
              </a:defRPr>
            </a:lvl6pPr>
            <a:lvl7pPr marL="3277027" algn="l" defTabSz="1092342" rtl="0" eaLnBrk="1" latinLnBrk="0" hangingPunct="1">
              <a:defRPr sz="2150" kern="1200">
                <a:solidFill>
                  <a:schemeClr val="tx1"/>
                </a:solidFill>
                <a:latin typeface="+mn-lt"/>
                <a:ea typeface="+mn-ea"/>
                <a:cs typeface="+mn-cs"/>
              </a:defRPr>
            </a:lvl7pPr>
            <a:lvl8pPr marL="3823198" algn="l" defTabSz="1092342" rtl="0" eaLnBrk="1" latinLnBrk="0" hangingPunct="1">
              <a:defRPr sz="2150" kern="1200">
                <a:solidFill>
                  <a:schemeClr val="tx1"/>
                </a:solidFill>
                <a:latin typeface="+mn-lt"/>
                <a:ea typeface="+mn-ea"/>
                <a:cs typeface="+mn-cs"/>
              </a:defRPr>
            </a:lvl8pPr>
            <a:lvl9pPr marL="4369369" algn="l" defTabSz="1092342" rtl="0" eaLnBrk="1" latinLnBrk="0" hangingPunct="1">
              <a:defRPr sz="2150" kern="1200">
                <a:solidFill>
                  <a:schemeClr val="tx1"/>
                </a:solidFill>
                <a:latin typeface="+mn-lt"/>
                <a:ea typeface="+mn-ea"/>
                <a:cs typeface="+mn-cs"/>
              </a:defRPr>
            </a:lvl9pPr>
          </a:lstStyle>
          <a:p>
            <a:fld id="{1A5B61C1-39F8-4281-A82C-31189BBA2C2A}" type="slidenum">
              <a:rPr lang="en-NZ" smtClean="0"/>
              <a:pPr/>
              <a:t>‹#›</a:t>
            </a:fld>
            <a:endParaRPr lang="en-NZ"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015" y="8816400"/>
            <a:ext cx="429769" cy="512065"/>
          </a:xfrm>
          <a:prstGeom prst="rect">
            <a:avLst/>
          </a:prstGeom>
        </p:spPr>
      </p:pic>
      <p:cxnSp>
        <p:nvCxnSpPr>
          <p:cNvPr id="13" name="Straight Connector 12"/>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691200" y="651600"/>
            <a:ext cx="11216640" cy="588646"/>
          </a:xfrm>
        </p:spPr>
        <p:txBody>
          <a:bodyPr anchor="t">
            <a:noAutofit/>
          </a:bodyPr>
          <a:lstStyle>
            <a:lvl1pPr>
              <a:defRPr sz="3500" baseline="0"/>
            </a:lvl1pPr>
          </a:lstStyle>
          <a:p>
            <a:r>
              <a:rPr lang="en-US" dirty="0"/>
              <a:t>Headings in Arial Bold 35pt, one line only</a:t>
            </a:r>
          </a:p>
        </p:txBody>
      </p:sp>
      <p:sp>
        <p:nvSpPr>
          <p:cNvPr id="15" name="Text Placeholder 2"/>
          <p:cNvSpPr>
            <a:spLocks noGrp="1"/>
          </p:cNvSpPr>
          <p:nvPr>
            <p:ph type="body" sz="quarter" idx="13" hasCustomPrompt="1"/>
          </p:nvPr>
        </p:nvSpPr>
        <p:spPr>
          <a:xfrm>
            <a:off x="676049" y="1225324"/>
            <a:ext cx="11217275" cy="284162"/>
          </a:xfrm>
        </p:spPr>
        <p:txBody>
          <a:bodyPr>
            <a:noAutofit/>
          </a:bodyPr>
          <a:lstStyle>
            <a:lvl1pPr>
              <a:spcBef>
                <a:spcPts val="0"/>
              </a:spcBef>
              <a:spcAft>
                <a:spcPts val="0"/>
              </a:spcAft>
              <a:defRPr sz="1500" b="1"/>
            </a:lvl1pPr>
          </a:lstStyle>
          <a:p>
            <a:pPr lvl="0"/>
            <a:r>
              <a:rPr lang="en-US" dirty="0"/>
              <a:t>Sub heading in Arial Bold 15 </a:t>
            </a:r>
            <a:r>
              <a:rPr lang="en-US" dirty="0" err="1"/>
              <a:t>pt</a:t>
            </a:r>
            <a:r>
              <a:rPr lang="en-US" dirty="0"/>
              <a:t>, one line only (optional)</a:t>
            </a:r>
          </a:p>
        </p:txBody>
      </p:sp>
      <p:sp>
        <p:nvSpPr>
          <p:cNvPr id="19" name="Text Placeholder 2"/>
          <p:cNvSpPr>
            <a:spLocks noGrp="1"/>
          </p:cNvSpPr>
          <p:nvPr>
            <p:ph type="body" sz="quarter" idx="15" hasCustomPrompt="1"/>
          </p:nvPr>
        </p:nvSpPr>
        <p:spPr>
          <a:xfrm>
            <a:off x="691200" y="2077363"/>
            <a:ext cx="11217275" cy="628296"/>
          </a:xfrm>
        </p:spPr>
        <p:txBody>
          <a:bodyPr>
            <a:noAutofit/>
          </a:bodyPr>
          <a:lstStyle>
            <a:lvl1pPr>
              <a:spcBef>
                <a:spcPts val="0"/>
              </a:spcBef>
              <a:spcAft>
                <a:spcPts val="0"/>
              </a:spcAft>
              <a:defRPr sz="3000" b="0"/>
            </a:lvl1pPr>
          </a:lstStyle>
          <a:p>
            <a:pPr lvl="0"/>
            <a:r>
              <a:rPr lang="en-US" dirty="0"/>
              <a:t>General text is Arial 30pt. Keep tables on a white background.</a:t>
            </a:r>
          </a:p>
        </p:txBody>
      </p:sp>
      <p:sp>
        <p:nvSpPr>
          <p:cNvPr id="21" name="Table Placeholder 20"/>
          <p:cNvSpPr>
            <a:spLocks noGrp="1"/>
          </p:cNvSpPr>
          <p:nvPr>
            <p:ph type="tbl" sz="quarter" idx="16"/>
          </p:nvPr>
        </p:nvSpPr>
        <p:spPr>
          <a:xfrm>
            <a:off x="749074" y="3048454"/>
            <a:ext cx="10804525" cy="4571774"/>
          </a:xfrm>
        </p:spPr>
        <p:txBody>
          <a:bodyPr/>
          <a:lstStyle/>
          <a:p>
            <a:endParaRPr lang="en-NZ" dirty="0"/>
          </a:p>
        </p:txBody>
      </p:sp>
    </p:spTree>
    <p:extLst>
      <p:ext uri="{BB962C8B-B14F-4D97-AF65-F5344CB8AC3E}">
        <p14:creationId xmlns:p14="http://schemas.microsoft.com/office/powerpoint/2010/main" val="2555945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imag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015" y="8816400"/>
            <a:ext cx="429769" cy="512065"/>
          </a:xfrm>
          <a:prstGeom prst="rect">
            <a:avLst/>
          </a:prstGeom>
        </p:spPr>
      </p:pic>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a:p>
        </p:txBody>
      </p:sp>
      <p:sp>
        <p:nvSpPr>
          <p:cNvPr id="8" name="Picture Placeholder 7"/>
          <p:cNvSpPr>
            <a:spLocks noGrp="1"/>
          </p:cNvSpPr>
          <p:nvPr>
            <p:ph type="pic" sz="quarter" idx="14"/>
          </p:nvPr>
        </p:nvSpPr>
        <p:spPr>
          <a:xfrm>
            <a:off x="6581775" y="2105025"/>
            <a:ext cx="5665788" cy="6292850"/>
          </a:xfrm>
          <a:prstGeom prst="rect">
            <a:avLst/>
          </a:prstGeom>
        </p:spPr>
        <p:txBody>
          <a:bodyPr/>
          <a:lstStyle/>
          <a:p>
            <a:r>
              <a:rPr lang="en-US" dirty="0"/>
              <a:t>Click icon to add picture</a:t>
            </a:r>
            <a:endParaRPr lang="en-NZ" dirty="0"/>
          </a:p>
        </p:txBody>
      </p:sp>
      <p:sp>
        <p:nvSpPr>
          <p:cNvPr id="13" name="Text Placeholder 12"/>
          <p:cNvSpPr>
            <a:spLocks noGrp="1"/>
          </p:cNvSpPr>
          <p:nvPr>
            <p:ph type="body" sz="quarter" idx="15"/>
          </p:nvPr>
        </p:nvSpPr>
        <p:spPr>
          <a:xfrm>
            <a:off x="670738" y="2035760"/>
            <a:ext cx="5716587" cy="6592887"/>
          </a:xfrm>
          <a:prstGeom prst="rect">
            <a:avLst/>
          </a:prstGeom>
        </p:spPr>
        <p:txBody>
          <a:bodyPr/>
          <a:lstStyle/>
          <a:p>
            <a:pPr lvl="0"/>
            <a:r>
              <a:rPr lang="en-US" dirty="0"/>
              <a:t>Click to edit Master text styles</a:t>
            </a:r>
          </a:p>
          <a:p>
            <a:pPr lvl="1"/>
            <a:r>
              <a:rPr lang="en-US" dirty="0"/>
              <a:t>Bullet point</a:t>
            </a:r>
          </a:p>
          <a:p>
            <a:pPr lvl="2"/>
            <a:r>
              <a:rPr lang="en-US" dirty="0"/>
              <a:t>Sub-Bullet point style</a:t>
            </a:r>
          </a:p>
          <a:p>
            <a:pPr lvl="3"/>
            <a:r>
              <a:rPr lang="en-US" dirty="0"/>
              <a:t>Sub-Bullet point style</a:t>
            </a:r>
          </a:p>
          <a:p>
            <a:pPr lvl="4"/>
            <a:r>
              <a:rPr lang="en-US" dirty="0"/>
              <a:t>SUBHEADING</a:t>
            </a:r>
          </a:p>
          <a:p>
            <a:pPr lvl="5"/>
            <a:r>
              <a:rPr lang="en-US" dirty="0"/>
              <a:t>Sixth level</a:t>
            </a:r>
            <a:endParaRPr lang="en-NZ" dirty="0"/>
          </a:p>
        </p:txBody>
      </p:sp>
      <p:cxnSp>
        <p:nvCxnSpPr>
          <p:cNvPr id="11" name="Straight Connector 10"/>
          <p:cNvCxnSpPr/>
          <p:nvPr userDrawn="1"/>
        </p:nvCxnSpPr>
        <p:spPr>
          <a:xfrm>
            <a:off x="763015" y="1624263"/>
            <a:ext cx="1147310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691200" y="651600"/>
            <a:ext cx="11216640" cy="588646"/>
          </a:xfrm>
        </p:spPr>
        <p:txBody>
          <a:bodyPr anchor="t">
            <a:noAutofit/>
          </a:bodyPr>
          <a:lstStyle>
            <a:lvl1pPr>
              <a:defRPr sz="3500" baseline="0"/>
            </a:lvl1pPr>
          </a:lstStyle>
          <a:p>
            <a:r>
              <a:rPr lang="en-US" dirty="0"/>
              <a:t>Headings in Arial Bold 35pt, one line only</a:t>
            </a:r>
          </a:p>
        </p:txBody>
      </p:sp>
      <p:sp>
        <p:nvSpPr>
          <p:cNvPr id="15" name="Text Placeholder 2"/>
          <p:cNvSpPr>
            <a:spLocks noGrp="1"/>
          </p:cNvSpPr>
          <p:nvPr>
            <p:ph type="body" sz="quarter" idx="10" hasCustomPrompt="1"/>
          </p:nvPr>
        </p:nvSpPr>
        <p:spPr>
          <a:xfrm>
            <a:off x="676049" y="1225324"/>
            <a:ext cx="11217275" cy="284162"/>
          </a:xfrm>
        </p:spPr>
        <p:txBody>
          <a:bodyPr>
            <a:noAutofit/>
          </a:bodyPr>
          <a:lstStyle>
            <a:lvl1pPr>
              <a:spcBef>
                <a:spcPts val="0"/>
              </a:spcBef>
              <a:spcAft>
                <a:spcPts val="0"/>
              </a:spcAft>
              <a:defRPr sz="1500" b="1"/>
            </a:lvl1pPr>
          </a:lstStyle>
          <a:p>
            <a:pPr lvl="0"/>
            <a:r>
              <a:rPr lang="en-US" dirty="0"/>
              <a:t>Sub heading in Arial Bold 15 </a:t>
            </a:r>
            <a:r>
              <a:rPr lang="en-US" dirty="0" err="1"/>
              <a:t>pt</a:t>
            </a:r>
            <a:r>
              <a:rPr lang="en-US" dirty="0"/>
              <a:t>, one line only (optional)</a:t>
            </a:r>
          </a:p>
        </p:txBody>
      </p:sp>
    </p:spTree>
    <p:extLst>
      <p:ext uri="{BB962C8B-B14F-4D97-AF65-F5344CB8AC3E}">
        <p14:creationId xmlns:p14="http://schemas.microsoft.com/office/powerpoint/2010/main" val="204959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9" name="Isosceles Triangle 8"/>
          <p:cNvSpPr/>
          <p:nvPr userDrawn="1"/>
        </p:nvSpPr>
        <p:spPr>
          <a:xfrm>
            <a:off x="6623222" y="6808573"/>
            <a:ext cx="6104237" cy="2664363"/>
          </a:xfrm>
          <a:prstGeom prst="triangle">
            <a:avLst>
              <a:gd name="adj" fmla="val 100000"/>
            </a:avLst>
          </a:prstGeom>
          <a:solidFill>
            <a:srgbClr val="8CD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p:cNvSpPr>
            <a:spLocks noGrp="1"/>
          </p:cNvSpPr>
          <p:nvPr>
            <p:ph type="title" hasCustomPrompt="1"/>
          </p:nvPr>
        </p:nvSpPr>
        <p:spPr>
          <a:xfrm>
            <a:off x="670738" y="662988"/>
            <a:ext cx="11216640" cy="852992"/>
          </a:xfrm>
        </p:spPr>
        <p:txBody>
          <a:bodyPr anchor="t">
            <a:noAutofit/>
          </a:bodyPr>
          <a:lstStyle>
            <a:lvl1pPr>
              <a:defRPr sz="4000" baseline="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8" name="Text Placeholder 7"/>
          <p:cNvSpPr>
            <a:spLocks noGrp="1"/>
          </p:cNvSpPr>
          <p:nvPr>
            <p:ph type="body" sz="quarter" idx="13" hasCustomPrompt="1"/>
          </p:nvPr>
        </p:nvSpPr>
        <p:spPr>
          <a:xfrm>
            <a:off x="671513" y="2057400"/>
            <a:ext cx="11215687" cy="6569075"/>
          </a:xfrm>
          <a:prstGeom prst="rect">
            <a:avLst/>
          </a:prstGeom>
        </p:spPr>
        <p:txBody>
          <a:bodyPr/>
          <a:lstStyle>
            <a:lvl1pPr>
              <a:defRPr lang="en-NZ" dirty="0" smtClean="0"/>
            </a:lvl1pPr>
            <a:lvl2pPr algn="l">
              <a:defRPr lang="en-US" dirty="0" smtClean="0"/>
            </a:lvl2pPr>
            <a:lvl3pPr algn="l">
              <a:defRPr lang="en-US" dirty="0" smtClean="0"/>
            </a:lvl3pPr>
            <a:lvl4pPr>
              <a:defRPr lang="en-US" dirty="0" smtClean="0"/>
            </a:lvl4pPr>
            <a:lvl5pPr>
              <a:defRPr lang="en-NZ" dirty="0"/>
            </a:lvl5pPr>
          </a:lstStyle>
          <a:p>
            <a:pPr lvl="0"/>
            <a:r>
              <a:rPr lang="en-NZ" dirty="0"/>
              <a:t>General </a:t>
            </a:r>
            <a:r>
              <a:rPr lang="en-NZ" dirty="0" err="1"/>
              <a:t>text.We</a:t>
            </a:r>
            <a:r>
              <a:rPr lang="en-NZ" dirty="0"/>
              <a:t> encourage you to keep statements short and sweet! Only include the key points as needed. This is an example of a text only page. Registration® marks should always be superscripted. </a:t>
            </a:r>
          </a:p>
          <a:p>
            <a:pPr lvl="1"/>
            <a:r>
              <a:rPr lang="en-US" dirty="0"/>
              <a:t>Bullet point</a:t>
            </a:r>
          </a:p>
          <a:p>
            <a:pPr lvl="2"/>
            <a:r>
              <a:rPr lang="en-US" dirty="0"/>
              <a:t>Sub-Bullet point style</a:t>
            </a:r>
          </a:p>
          <a:p>
            <a:pPr lvl="3"/>
            <a:r>
              <a:rPr lang="en-US" dirty="0"/>
              <a:t>SUB HEADING</a:t>
            </a:r>
          </a:p>
          <a:p>
            <a:pPr lvl="4"/>
            <a:r>
              <a:rPr lang="en-US" dirty="0"/>
              <a:t>Fifth level</a:t>
            </a:r>
            <a:endParaRPr lang="en-NZ"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cxnSp>
        <p:nvCxnSpPr>
          <p:cNvPr id="7" name="Straight Connector 6"/>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602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8" name="Picture Placeholder 7"/>
          <p:cNvSpPr>
            <a:spLocks noGrp="1"/>
          </p:cNvSpPr>
          <p:nvPr>
            <p:ph type="pic" sz="quarter" idx="14"/>
          </p:nvPr>
        </p:nvSpPr>
        <p:spPr>
          <a:xfrm>
            <a:off x="6581775" y="2105025"/>
            <a:ext cx="5665788" cy="6292850"/>
          </a:xfrm>
          <a:prstGeom prst="rect">
            <a:avLst/>
          </a:prstGeom>
        </p:spPr>
        <p:txBody>
          <a:bodyPr/>
          <a:lstStyle/>
          <a:p>
            <a:r>
              <a:rPr lang="en-US" dirty="0"/>
              <a:t>Click icon to add picture</a:t>
            </a:r>
            <a:endParaRPr lang="en-NZ" dirty="0"/>
          </a:p>
        </p:txBody>
      </p:sp>
      <p:sp>
        <p:nvSpPr>
          <p:cNvPr id="13" name="Text Placeholder 12"/>
          <p:cNvSpPr>
            <a:spLocks noGrp="1"/>
          </p:cNvSpPr>
          <p:nvPr>
            <p:ph type="body" sz="quarter" idx="15"/>
          </p:nvPr>
        </p:nvSpPr>
        <p:spPr>
          <a:xfrm>
            <a:off x="670738" y="2035760"/>
            <a:ext cx="5716587" cy="659288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cxnSp>
        <p:nvCxnSpPr>
          <p:cNvPr id="11" name="Straight Connector 10"/>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83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8" name="Picture Placeholder 7"/>
          <p:cNvSpPr>
            <a:spLocks noGrp="1"/>
          </p:cNvSpPr>
          <p:nvPr>
            <p:ph type="pic" sz="quarter" idx="14"/>
          </p:nvPr>
        </p:nvSpPr>
        <p:spPr>
          <a:xfrm>
            <a:off x="6581775" y="2105025"/>
            <a:ext cx="5665788" cy="2996364"/>
          </a:xfrm>
          <a:prstGeom prst="rect">
            <a:avLst/>
          </a:prstGeom>
        </p:spPr>
        <p:txBody>
          <a:bodyPr/>
          <a:lstStyle/>
          <a:p>
            <a:r>
              <a:rPr lang="en-US" dirty="0"/>
              <a:t>Click icon to add picture</a:t>
            </a:r>
            <a:endParaRPr lang="en-NZ" dirty="0"/>
          </a:p>
        </p:txBody>
      </p:sp>
      <p:sp>
        <p:nvSpPr>
          <p:cNvPr id="13" name="Text Placeholder 12"/>
          <p:cNvSpPr>
            <a:spLocks noGrp="1"/>
          </p:cNvSpPr>
          <p:nvPr>
            <p:ph type="body" sz="quarter" idx="15"/>
          </p:nvPr>
        </p:nvSpPr>
        <p:spPr>
          <a:xfrm>
            <a:off x="670738" y="2035760"/>
            <a:ext cx="5716587" cy="659288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1" name="Picture Placeholder 10"/>
          <p:cNvSpPr>
            <a:spLocks noGrp="1"/>
          </p:cNvSpPr>
          <p:nvPr>
            <p:ph type="pic" sz="quarter" idx="16"/>
          </p:nvPr>
        </p:nvSpPr>
        <p:spPr>
          <a:xfrm>
            <a:off x="6592888" y="5329238"/>
            <a:ext cx="5654675" cy="3092450"/>
          </a:xfrm>
          <a:prstGeom prst="rect">
            <a:avLst/>
          </a:prstGeom>
        </p:spPr>
        <p:txBody>
          <a:bodyPr/>
          <a:lstStyle/>
          <a:p>
            <a:r>
              <a:rPr lang="en-US" dirty="0"/>
              <a:t>Click icon to add picture</a:t>
            </a:r>
            <a:endParaRPr lang="en-NZ" dirty="0"/>
          </a:p>
        </p:txBody>
      </p:sp>
      <p:cxnSp>
        <p:nvCxnSpPr>
          <p:cNvPr id="12" name="Straight Connector 11"/>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995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11" name="Text Placeholder 10"/>
          <p:cNvSpPr>
            <a:spLocks noGrp="1"/>
          </p:cNvSpPr>
          <p:nvPr>
            <p:ph type="body" sz="quarter" idx="13"/>
          </p:nvPr>
        </p:nvSpPr>
        <p:spPr>
          <a:xfrm>
            <a:off x="670738" y="2082587"/>
            <a:ext cx="11215687" cy="889213"/>
          </a:xfrm>
          <a:prstGeom prst="rect">
            <a:avLst/>
          </a:prstGeom>
        </p:spPr>
        <p:txBody>
          <a:bodyPr/>
          <a:lstStyle/>
          <a:p>
            <a:pPr lvl="0"/>
            <a:r>
              <a:rPr lang="en-US" dirty="0"/>
              <a:t>Click to edit Master text styles</a:t>
            </a:r>
          </a:p>
        </p:txBody>
      </p:sp>
      <p:sp>
        <p:nvSpPr>
          <p:cNvPr id="15" name="Chart Placeholder 14"/>
          <p:cNvSpPr>
            <a:spLocks noGrp="1"/>
          </p:cNvSpPr>
          <p:nvPr>
            <p:ph type="chart" sz="quarter" idx="14" hasCustomPrompt="1"/>
          </p:nvPr>
        </p:nvSpPr>
        <p:spPr>
          <a:xfrm>
            <a:off x="671513" y="3536950"/>
            <a:ext cx="5789612" cy="4705350"/>
          </a:xfrm>
          <a:prstGeom prst="rect">
            <a:avLst/>
          </a:prstGeom>
        </p:spPr>
        <p:txBody>
          <a:bodyPr/>
          <a:lstStyle>
            <a:lvl1pPr>
              <a:defRPr baseline="0"/>
            </a:lvl1pPr>
          </a:lstStyle>
          <a:p>
            <a:r>
              <a:rPr lang="en-US" dirty="0"/>
              <a:t>Click to insert chart</a:t>
            </a:r>
            <a:endParaRPr lang="en-NZ" dirty="0"/>
          </a:p>
        </p:txBody>
      </p:sp>
      <p:sp>
        <p:nvSpPr>
          <p:cNvPr id="17" name="Table Placeholder 16"/>
          <p:cNvSpPr>
            <a:spLocks noGrp="1"/>
          </p:cNvSpPr>
          <p:nvPr>
            <p:ph type="tbl" sz="quarter" idx="15" hasCustomPrompt="1"/>
          </p:nvPr>
        </p:nvSpPr>
        <p:spPr>
          <a:xfrm>
            <a:off x="6954838" y="3538538"/>
            <a:ext cx="5413375" cy="4678362"/>
          </a:xfrm>
          <a:prstGeom prst="rect">
            <a:avLst/>
          </a:prstGeom>
        </p:spPr>
        <p:txBody>
          <a:bodyPr/>
          <a:lstStyle>
            <a:lvl1pPr>
              <a:defRPr baseline="0"/>
            </a:lvl1pPr>
          </a:lstStyle>
          <a:p>
            <a:r>
              <a:rPr lang="en-US" dirty="0"/>
              <a:t>Click to insert table</a:t>
            </a:r>
            <a:endParaRPr lang="en-NZ" dirty="0"/>
          </a:p>
        </p:txBody>
      </p:sp>
      <p:cxnSp>
        <p:nvCxnSpPr>
          <p:cNvPr id="12" name="Straight Connector 11"/>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436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and Large image only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sp>
        <p:nvSpPr>
          <p:cNvPr id="2" name="Title 1"/>
          <p:cNvSpPr>
            <a:spLocks noGrp="1"/>
          </p:cNvSpPr>
          <p:nvPr>
            <p:ph type="title" hasCustomPrompt="1"/>
          </p:nvPr>
        </p:nvSpPr>
        <p:spPr>
          <a:xfrm>
            <a:off x="670738" y="662988"/>
            <a:ext cx="11216640" cy="852992"/>
          </a:xfrm>
        </p:spPr>
        <p:txBody>
          <a:bodyPr anchor="t">
            <a:norm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10" name="Picture Placeholder 9"/>
          <p:cNvSpPr>
            <a:spLocks noGrp="1"/>
          </p:cNvSpPr>
          <p:nvPr>
            <p:ph type="pic" sz="quarter" idx="16"/>
          </p:nvPr>
        </p:nvSpPr>
        <p:spPr>
          <a:xfrm>
            <a:off x="782638" y="2128838"/>
            <a:ext cx="11465509" cy="6269204"/>
          </a:xfrm>
          <a:prstGeom prst="rect">
            <a:avLst/>
          </a:prstGeom>
        </p:spPr>
        <p:txBody>
          <a:bodyPr/>
          <a:lstStyle/>
          <a:p>
            <a:r>
              <a:rPr lang="en-US" dirty="0"/>
              <a:t>Click icon to add picture</a:t>
            </a:r>
            <a:endParaRPr lang="en-NZ" dirty="0"/>
          </a:p>
        </p:txBody>
      </p:sp>
      <p:cxnSp>
        <p:nvCxnSpPr>
          <p:cNvPr id="9" name="Straight Connector 8"/>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529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and Image only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015" y="8816400"/>
            <a:ext cx="429769" cy="512065"/>
          </a:xfrm>
          <a:prstGeom prst="rect">
            <a:avLst/>
          </a:prstGeom>
        </p:spPr>
      </p:pic>
      <p:sp>
        <p:nvSpPr>
          <p:cNvPr id="2" name="Title 1"/>
          <p:cNvSpPr>
            <a:spLocks noGrp="1"/>
          </p:cNvSpPr>
          <p:nvPr>
            <p:ph type="title" hasCustomPrompt="1"/>
          </p:nvPr>
        </p:nvSpPr>
        <p:spPr>
          <a:xfrm>
            <a:off x="670738" y="662988"/>
            <a:ext cx="11216640" cy="852992"/>
          </a:xfrm>
        </p:spPr>
        <p:txBody>
          <a:bodyPr anchor="t">
            <a:noAutofit/>
          </a:bodyPr>
          <a:lstStyle>
            <a:lvl1pPr>
              <a:defRPr sz="4000"/>
            </a:lvl1pPr>
          </a:lstStyle>
          <a:p>
            <a:r>
              <a:rPr lang="en-US" dirty="0"/>
              <a:t>Heading, one line only</a:t>
            </a:r>
          </a:p>
        </p:txBody>
      </p:sp>
      <p:sp>
        <p:nvSpPr>
          <p:cNvPr id="5" name="Footer Placeholder 4"/>
          <p:cNvSpPr>
            <a:spLocks noGrp="1"/>
          </p:cNvSpPr>
          <p:nvPr>
            <p:ph type="ftr" sz="quarter" idx="11"/>
          </p:nvPr>
        </p:nvSpPr>
        <p:spPr/>
        <p:txBody>
          <a:bodyPr/>
          <a:lstStyle/>
          <a:p>
            <a:endParaRPr lang="en-NZ" dirty="0"/>
          </a:p>
        </p:txBody>
      </p:sp>
      <p:sp>
        <p:nvSpPr>
          <p:cNvPr id="6" name="Slide Number Placeholder 5"/>
          <p:cNvSpPr>
            <a:spLocks noGrp="1"/>
          </p:cNvSpPr>
          <p:nvPr>
            <p:ph type="sldNum" sz="quarter" idx="12"/>
          </p:nvPr>
        </p:nvSpPr>
        <p:spPr/>
        <p:txBody>
          <a:bodyPr/>
          <a:lstStyle/>
          <a:p>
            <a:fld id="{1A5B61C1-39F8-4281-A82C-31189BBA2C2A}" type="slidenum">
              <a:rPr lang="en-NZ" smtClean="0"/>
              <a:t>‹#›</a:t>
            </a:fld>
            <a:endParaRPr lang="en-NZ" dirty="0"/>
          </a:p>
        </p:txBody>
      </p:sp>
      <p:sp>
        <p:nvSpPr>
          <p:cNvPr id="12" name="Picture Placeholder 11"/>
          <p:cNvSpPr>
            <a:spLocks noGrp="1"/>
          </p:cNvSpPr>
          <p:nvPr>
            <p:ph type="pic" sz="quarter" idx="13" hasCustomPrompt="1"/>
          </p:nvPr>
        </p:nvSpPr>
        <p:spPr>
          <a:xfrm>
            <a:off x="782638" y="2128838"/>
            <a:ext cx="3681412" cy="5270500"/>
          </a:xfrm>
          <a:prstGeom prst="rect">
            <a:avLst/>
          </a:prstGeom>
        </p:spPr>
        <p:txBody>
          <a:bodyPr/>
          <a:lstStyle>
            <a:lvl1pPr>
              <a:defRPr/>
            </a:lvl1pPr>
          </a:lstStyle>
          <a:p>
            <a:r>
              <a:rPr lang="en-US" dirty="0"/>
              <a:t>Click to insert picture</a:t>
            </a:r>
            <a:endParaRPr lang="en-NZ" dirty="0"/>
          </a:p>
        </p:txBody>
      </p:sp>
      <p:sp>
        <p:nvSpPr>
          <p:cNvPr id="14" name="Picture Placeholder 13"/>
          <p:cNvSpPr>
            <a:spLocks noGrp="1"/>
          </p:cNvSpPr>
          <p:nvPr>
            <p:ph type="pic" sz="quarter" idx="14" hasCustomPrompt="1"/>
          </p:nvPr>
        </p:nvSpPr>
        <p:spPr>
          <a:xfrm>
            <a:off x="4813300" y="2141538"/>
            <a:ext cx="7434263" cy="5233987"/>
          </a:xfrm>
          <a:prstGeom prst="rect">
            <a:avLst/>
          </a:prstGeom>
        </p:spPr>
        <p:txBody>
          <a:bodyPr/>
          <a:lstStyle>
            <a:lvl1pPr>
              <a:defRPr baseline="0"/>
            </a:lvl1pPr>
          </a:lstStyle>
          <a:p>
            <a:r>
              <a:rPr lang="en-US" dirty="0"/>
              <a:t>Click to insert picture</a:t>
            </a:r>
            <a:endParaRPr lang="en-NZ" dirty="0"/>
          </a:p>
        </p:txBody>
      </p:sp>
      <p:cxnSp>
        <p:nvCxnSpPr>
          <p:cNvPr id="10" name="Straight Connector 9"/>
          <p:cNvCxnSpPr/>
          <p:nvPr userDrawn="1"/>
        </p:nvCxnSpPr>
        <p:spPr>
          <a:xfrm>
            <a:off x="763015" y="1624263"/>
            <a:ext cx="11473101" cy="0"/>
          </a:xfrm>
          <a:prstGeom prst="line">
            <a:avLst/>
          </a:prstGeom>
          <a:ln w="19050">
            <a:solidFill>
              <a:srgbClr val="006EB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16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slide only">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252413" y="241300"/>
            <a:ext cx="12501562" cy="9239250"/>
          </a:xfrm>
          <a:prstGeom prst="rect">
            <a:avLst/>
          </a:prstGeom>
        </p:spPr>
        <p:txBody>
          <a:bodyPr/>
          <a:lstStyle>
            <a:lvl1pPr>
              <a:defRPr baseline="0"/>
            </a:lvl1pPr>
          </a:lstStyle>
          <a:p>
            <a:r>
              <a:rPr lang="en-US" dirty="0"/>
              <a:t>Click to insert image, then right click and select ‘send to back’</a:t>
            </a:r>
            <a:endParaRPr lang="en-NZ" dirty="0"/>
          </a:p>
        </p:txBody>
      </p:sp>
      <p:sp>
        <p:nvSpPr>
          <p:cNvPr id="6" name="Footer Placeholder 5"/>
          <p:cNvSpPr>
            <a:spLocks noGrp="1"/>
          </p:cNvSpPr>
          <p:nvPr>
            <p:ph type="ftr" sz="quarter" idx="11"/>
          </p:nvPr>
        </p:nvSpPr>
        <p:spPr/>
        <p:txBody>
          <a:bodyPr/>
          <a:lstStyle/>
          <a:p>
            <a:endParaRPr lang="en-NZ" dirty="0"/>
          </a:p>
        </p:txBody>
      </p:sp>
      <p:sp>
        <p:nvSpPr>
          <p:cNvPr id="7" name="Slide Number Placeholder 6"/>
          <p:cNvSpPr>
            <a:spLocks noGrp="1"/>
          </p:cNvSpPr>
          <p:nvPr>
            <p:ph type="sldNum" sz="quarter" idx="12"/>
          </p:nvPr>
        </p:nvSpPr>
        <p:spPr/>
        <p:txBody>
          <a:bodyPr/>
          <a:lstStyle/>
          <a:p>
            <a:fld id="{1A5B61C1-39F8-4281-A82C-31189BBA2C2A}" type="slidenum">
              <a:rPr lang="en-NZ" smtClean="0"/>
              <a:t>‹#›</a:t>
            </a:fld>
            <a:endParaRPr lang="en-NZ" dirty="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2989" y="8820000"/>
            <a:ext cx="429769" cy="512065"/>
          </a:xfrm>
          <a:prstGeom prst="rect">
            <a:avLst/>
          </a:prstGeom>
        </p:spPr>
      </p:pic>
    </p:spTree>
    <p:extLst>
      <p:ext uri="{BB962C8B-B14F-4D97-AF65-F5344CB8AC3E}">
        <p14:creationId xmlns:p14="http://schemas.microsoft.com/office/powerpoint/2010/main" val="381970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4" name="Date Placeholder 3"/>
          <p:cNvSpPr>
            <a:spLocks noGrp="1"/>
          </p:cNvSpPr>
          <p:nvPr>
            <p:ph type="dt" sz="half" idx="2"/>
          </p:nvPr>
        </p:nvSpPr>
        <p:spPr>
          <a:xfrm>
            <a:off x="690880" y="8883733"/>
            <a:ext cx="2926080" cy="519289"/>
          </a:xfrm>
          <a:prstGeom prst="rect">
            <a:avLst/>
          </a:prstGeom>
        </p:spPr>
        <p:txBody>
          <a:bodyPr vert="horz" lIns="91440" tIns="45720" rIns="91440" bIns="45720" rtlCol="0" anchor="ctr"/>
          <a:lstStyle>
            <a:lvl1pPr algn="l">
              <a:defRPr sz="2000">
                <a:solidFill>
                  <a:schemeClr val="tx1"/>
                </a:solidFill>
              </a:defRPr>
            </a:lvl1pPr>
          </a:lstStyle>
          <a:p>
            <a:fld id="{FACFF551-24B0-47E4-B34A-031A6AC69AE3}" type="datetime3">
              <a:rPr lang="en-US" smtClean="0"/>
              <a:t>8 October 2021</a:t>
            </a:fld>
            <a:endParaRPr lang="en-NZ" dirty="0"/>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NZ" dirty="0"/>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1A5B61C1-39F8-4281-A82C-31189BBA2C2A}" type="slidenum">
              <a:rPr lang="en-NZ" smtClean="0"/>
              <a:t>‹#›</a:t>
            </a:fld>
            <a:endParaRPr lang="en-NZ" dirty="0"/>
          </a:p>
        </p:txBody>
      </p:sp>
      <p:sp>
        <p:nvSpPr>
          <p:cNvPr id="10" name="Text Placeholder 9"/>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12351011"/>
      </p:ext>
    </p:extLst>
  </p:cSld>
  <p:clrMap bg1="lt1" tx1="dk1" bg2="lt2" tx2="dk2" accent1="accent1" accent2="accent2" accent3="accent3" accent4="accent4" accent5="accent5" accent6="accent6" hlink="hlink" folHlink="folHlink"/>
  <p:sldLayoutIdLst>
    <p:sldLayoutId id="2147483686" r:id="rId1"/>
    <p:sldLayoutId id="2147483673" r:id="rId2"/>
    <p:sldLayoutId id="2147483685" r:id="rId3"/>
    <p:sldLayoutId id="2147483674" r:id="rId4"/>
    <p:sldLayoutId id="2147483675" r:id="rId5"/>
    <p:sldLayoutId id="2147483678" r:id="rId6"/>
    <p:sldLayoutId id="2147483679" r:id="rId7"/>
    <p:sldLayoutId id="2147483684" r:id="rId8"/>
    <p:sldLayoutId id="2147483680" r:id="rId9"/>
    <p:sldLayoutId id="2147483663" r:id="rId10"/>
    <p:sldLayoutId id="2147483677" r:id="rId11"/>
    <p:sldLayoutId id="2147483682" r:id="rId12"/>
    <p:sldLayoutId id="2147483661" r:id="rId13"/>
    <p:sldLayoutId id="2147483662" r:id="rId14"/>
    <p:sldLayoutId id="2147483672" r:id="rId15"/>
    <p:sldLayoutId id="2147483664" r:id="rId16"/>
    <p:sldLayoutId id="2147483681" r:id="rId17"/>
    <p:sldLayoutId id="2147483665" r:id="rId18"/>
    <p:sldLayoutId id="2147483666" r:id="rId19"/>
    <p:sldLayoutId id="2147483687" r:id="rId20"/>
    <p:sldLayoutId id="2147483690" r:id="rId21"/>
    <p:sldLayoutId id="2147483691" r:id="rId22"/>
    <p:sldLayoutId id="2147483692" r:id="rId23"/>
    <p:sldLayoutId id="2147483693" r:id="rId24"/>
  </p:sldLayoutIdLst>
  <p:hf sldNum="0" hdr="0" ftr="0"/>
  <p:txStyles>
    <p:titleStyle>
      <a:lvl1pPr algn="l" defTabSz="130046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marR="0" indent="0" algn="l" defTabSz="1300460" rtl="0" eaLnBrk="1" fontAlgn="auto" latinLnBrk="0" hangingPunct="1">
        <a:lnSpc>
          <a:spcPct val="90000"/>
        </a:lnSpc>
        <a:spcBef>
          <a:spcPts val="1422"/>
        </a:spcBef>
        <a:spcAft>
          <a:spcPts val="600"/>
        </a:spcAft>
        <a:buClrTx/>
        <a:buSzTx/>
        <a:buFontTx/>
        <a:buNone/>
        <a:tabLst/>
        <a:defRPr lang="en-US" sz="3000" kern="1200" baseline="0" noProof="0" dirty="0" smtClean="0">
          <a:solidFill>
            <a:schemeClr val="tx1"/>
          </a:solidFill>
          <a:latin typeface="+mn-lt"/>
          <a:ea typeface="+mn-ea"/>
          <a:cs typeface="+mn-cs"/>
        </a:defRPr>
      </a:lvl1pPr>
      <a:lvl2pPr marL="457200" marR="0" indent="-5148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3000" b="0" kern="1200" cap="none" baseline="0" noProof="0" dirty="0" smtClean="0">
          <a:solidFill>
            <a:schemeClr val="tx1"/>
          </a:solidFill>
          <a:latin typeface="+mn-lt"/>
          <a:ea typeface="+mn-ea"/>
          <a:cs typeface="+mn-cs"/>
        </a:defRPr>
      </a:lvl2pPr>
      <a:lvl3pPr marL="1252800" marR="0" indent="-5292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i="0" kern="1200" cap="none" baseline="0" noProof="0" dirty="0" smtClean="0">
          <a:solidFill>
            <a:schemeClr val="tx1"/>
          </a:solidFill>
          <a:latin typeface="+mn-lt"/>
          <a:ea typeface="+mn-ea"/>
          <a:cs typeface="+mn-cs"/>
        </a:defRPr>
      </a:lvl3pPr>
      <a:lvl4pPr marL="0" marR="0" indent="0" algn="l" defTabSz="1300460" rtl="0" eaLnBrk="1" fontAlgn="auto" latinLnBrk="0" hangingPunct="1">
        <a:lnSpc>
          <a:spcPct val="90000"/>
        </a:lnSpc>
        <a:spcBef>
          <a:spcPts val="3600"/>
        </a:spcBef>
        <a:spcAft>
          <a:spcPts val="4200"/>
        </a:spcAft>
        <a:buClrTx/>
        <a:buSzTx/>
        <a:buFont typeface="Arial" panose="020B0604020202020204" pitchFamily="34" charset="0"/>
        <a:buNone/>
        <a:tabLst/>
        <a:defRPr lang="en-US" sz="3000" b="1" kern="1200" cap="all" baseline="0" noProof="0" dirty="0" smtClean="0">
          <a:solidFill>
            <a:schemeClr val="tx1"/>
          </a:solidFill>
          <a:latin typeface="+mn-lt"/>
          <a:ea typeface="+mn-ea"/>
          <a:cs typeface="+mn-cs"/>
        </a:defRPr>
      </a:lvl4pPr>
      <a:lvl5pPr marL="541338" marR="0" indent="-541338" algn="l" defTabSz="1300460" rtl="0" eaLnBrk="1" fontAlgn="auto" latinLnBrk="0" hangingPunct="1">
        <a:lnSpc>
          <a:spcPct val="90000"/>
        </a:lnSpc>
        <a:spcBef>
          <a:spcPts val="711"/>
        </a:spcBef>
        <a:spcAft>
          <a:spcPts val="600"/>
        </a:spcAft>
        <a:buClrTx/>
        <a:buSzTx/>
        <a:buFont typeface="+mj-lt"/>
        <a:buAutoNum type="arabicPeriod"/>
        <a:tabLst/>
        <a:defRPr lang="en-US" sz="3000" b="1" kern="1200" baseline="0" noProof="0" dirty="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1.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hyperlink" Target="https://www.gib.co.nz/assets/Uploads/GIB-Weatherline-Design-and-Construction-Manual-03-21.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2.xml"/><Relationship Id="rId5" Type="http://schemas.openxmlformats.org/officeDocument/2006/relationships/image" Target="../media/image59.pn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tiff"/></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descr="A picture containing person, person, wall, indoor&#10;&#10;Description automatically generated">
            <a:extLst>
              <a:ext uri="{FF2B5EF4-FFF2-40B4-BE49-F238E27FC236}">
                <a16:creationId xmlns:a16="http://schemas.microsoft.com/office/drawing/2014/main" id="{E63A4ADD-C4FE-47FD-BDDF-C1E0A319237A}"/>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5556" r="5556"/>
          <a:stretch>
            <a:fillRect/>
          </a:stretch>
        </p:blipFill>
        <p:spPr>
          <a:xfrm>
            <a:off x="-28114" y="0"/>
            <a:ext cx="13032914" cy="9753600"/>
          </a:xfrm>
        </p:spPr>
      </p:pic>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840" t="3876" r="7767"/>
          <a:stretch/>
        </p:blipFill>
        <p:spPr bwMode="auto">
          <a:xfrm>
            <a:off x="-44450" y="0"/>
            <a:ext cx="13093700" cy="944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652741" y="1823359"/>
            <a:ext cx="8068177" cy="3963292"/>
          </a:xfrm>
        </p:spPr>
        <p:txBody>
          <a:bodyPr>
            <a:normAutofit/>
          </a:bodyPr>
          <a:lstStyle/>
          <a:p>
            <a:r>
              <a:rPr lang="en-NZ" dirty="0"/>
              <a:t>GIB</a:t>
            </a:r>
            <a:r>
              <a:rPr lang="en-NZ" sz="5400" b="1" baseline="30000" dirty="0"/>
              <a:t>®</a:t>
            </a:r>
            <a:r>
              <a:rPr lang="en-NZ" dirty="0"/>
              <a:t> - Systems to Achieve Better Living Environments</a:t>
            </a:r>
            <a:br>
              <a:rPr lang="en-NZ" dirty="0"/>
            </a:br>
            <a:endParaRPr lang="en-NZ" dirty="0"/>
          </a:p>
        </p:txBody>
      </p:sp>
      <p:pic>
        <p:nvPicPr>
          <p:cNvPr id="10" name="Picture 9"/>
          <p:cNvPicPr>
            <a:picLocks noChangeAspect="1"/>
          </p:cNvPicPr>
          <p:nvPr/>
        </p:nvPicPr>
        <p:blipFill>
          <a:blip r:embed="rId4" cstate="screen">
            <a:clrChange>
              <a:clrFrom>
                <a:srgbClr val="231F20"/>
              </a:clrFrom>
              <a:clrTo>
                <a:srgbClr val="231F20">
                  <a:alpha val="0"/>
                </a:srgbClr>
              </a:clrTo>
            </a:clrChange>
            <a:extLst>
              <a:ext uri="{28A0092B-C50C-407E-A947-70E740481C1C}">
                <a14:useLocalDpi xmlns:a14="http://schemas.microsoft.com/office/drawing/2010/main"/>
              </a:ext>
            </a:extLst>
          </a:blip>
          <a:stretch>
            <a:fillRect/>
          </a:stretch>
        </p:blipFill>
        <p:spPr>
          <a:xfrm>
            <a:off x="565658" y="501650"/>
            <a:ext cx="1466849" cy="1466849"/>
          </a:xfrm>
          <a:prstGeom prst="rect">
            <a:avLst/>
          </a:prstGeom>
        </p:spPr>
      </p:pic>
    </p:spTree>
    <p:extLst>
      <p:ext uri="{BB962C8B-B14F-4D97-AF65-F5344CB8AC3E}">
        <p14:creationId xmlns:p14="http://schemas.microsoft.com/office/powerpoint/2010/main" val="481128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3"/>
          </p:nvPr>
        </p:nvSpPr>
        <p:spPr/>
        <p:txBody>
          <a:bodyPr/>
          <a:lstStyle/>
          <a:p>
            <a:endParaRPr lang="en-NZ" dirty="0"/>
          </a:p>
        </p:txBody>
      </p:sp>
      <p:sp>
        <p:nvSpPr>
          <p:cNvPr id="2" name="Title 1"/>
          <p:cNvSpPr>
            <a:spLocks noGrp="1"/>
          </p:cNvSpPr>
          <p:nvPr>
            <p:ph type="title"/>
          </p:nvPr>
        </p:nvSpPr>
        <p:spPr/>
        <p:txBody>
          <a:bodyPr/>
          <a:lstStyle/>
          <a:p>
            <a:r>
              <a:rPr lang="en-NZ" sz="3600" dirty="0"/>
              <a:t>Framing for NZ Housing - GIBFix</a:t>
            </a:r>
            <a:r>
              <a:rPr lang="en-NZ" sz="4000" b="1" baseline="30000" dirty="0"/>
              <a:t>®</a:t>
            </a:r>
            <a:r>
              <a:rPr lang="en-NZ" sz="3600" dirty="0"/>
              <a:t> Framing</a:t>
            </a:r>
            <a:endParaRPr lang="en-NZ" dirty="0"/>
          </a:p>
        </p:txBody>
      </p:sp>
      <p:sp>
        <p:nvSpPr>
          <p:cNvPr id="13" name="Text Placeholder 12"/>
          <p:cNvSpPr>
            <a:spLocks noGrp="1"/>
          </p:cNvSpPr>
          <p:nvPr>
            <p:ph type="body" sz="quarter" idx="10"/>
          </p:nvPr>
        </p:nvSpPr>
        <p:spPr/>
        <p:txBody>
          <a:bodyPr/>
          <a:lstStyle/>
          <a:p>
            <a:endParaRPr lang="en-NZ" dirty="0"/>
          </a:p>
        </p:txBody>
      </p:sp>
      <p:pic>
        <p:nvPicPr>
          <p:cNvPr id="3" name="GIBfix Wall Animation 180316 (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2232" y="1884384"/>
            <a:ext cx="11603352" cy="6523345"/>
          </a:xfrm>
          <a:prstGeom prst="rect">
            <a:avLst/>
          </a:prstGeom>
        </p:spPr>
      </p:pic>
    </p:spTree>
    <p:extLst>
      <p:ext uri="{BB962C8B-B14F-4D97-AF65-F5344CB8AC3E}">
        <p14:creationId xmlns:p14="http://schemas.microsoft.com/office/powerpoint/2010/main" val="3478413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A534E-49E4-40EE-A5B0-1FCCB27E2381}"/>
              </a:ext>
            </a:extLst>
          </p:cNvPr>
          <p:cNvSpPr>
            <a:spLocks noGrp="1"/>
          </p:cNvSpPr>
          <p:nvPr>
            <p:ph type="body" sz="quarter" idx="13"/>
          </p:nvPr>
        </p:nvSpPr>
        <p:spPr/>
        <p:txBody>
          <a:bodyPr/>
          <a:lstStyle/>
          <a:p>
            <a:pPr marL="457200" indent="-457200">
              <a:buFont typeface="Wingdings" panose="05000000000000000000" pitchFamily="2" charset="2"/>
              <a:buChar char="Ø"/>
            </a:pPr>
            <a:r>
              <a:rPr lang="en-NZ" sz="3200" dirty="0">
                <a:solidFill>
                  <a:srgbClr val="35383C"/>
                </a:solidFill>
              </a:rPr>
              <a:t>Specified at design stage</a:t>
            </a:r>
          </a:p>
          <a:p>
            <a:pPr marL="457200" indent="-457200">
              <a:buFont typeface="Wingdings" panose="05000000000000000000" pitchFamily="2" charset="2"/>
              <a:buChar char="Ø"/>
            </a:pPr>
            <a:r>
              <a:rPr lang="en-NZ" sz="3200" b="0" i="0" dirty="0">
                <a:solidFill>
                  <a:srgbClr val="35383C"/>
                </a:solidFill>
                <a:effectLst/>
              </a:rPr>
              <a:t>Frame and Truss manufacturers are familiar with the systems</a:t>
            </a:r>
          </a:p>
          <a:p>
            <a:pPr marL="457200" indent="-457200">
              <a:buFont typeface="Wingdings" panose="05000000000000000000" pitchFamily="2" charset="2"/>
              <a:buChar char="Ø"/>
            </a:pPr>
            <a:r>
              <a:rPr lang="en-NZ" sz="3200" dirty="0">
                <a:solidFill>
                  <a:srgbClr val="35383C"/>
                </a:solidFill>
              </a:rPr>
              <a:t>Not much changes for the builders on site, no specialist trades required</a:t>
            </a:r>
          </a:p>
          <a:p>
            <a:pPr marL="457200" indent="-457200">
              <a:buFont typeface="Wingdings" panose="05000000000000000000" pitchFamily="2" charset="2"/>
              <a:buChar char="Ø"/>
            </a:pPr>
            <a:r>
              <a:rPr lang="en-NZ" sz="3200" b="0" i="0" dirty="0">
                <a:solidFill>
                  <a:srgbClr val="35383C"/>
                </a:solidFill>
                <a:effectLst/>
              </a:rPr>
              <a:t>Incorporates</a:t>
            </a:r>
            <a:r>
              <a:rPr lang="en-NZ" sz="3200" dirty="0">
                <a:solidFill>
                  <a:srgbClr val="35383C"/>
                </a:solidFill>
              </a:rPr>
              <a:t> </a:t>
            </a:r>
            <a:r>
              <a:rPr lang="en-NZ" sz="3200" b="0" i="0" dirty="0">
                <a:solidFill>
                  <a:srgbClr val="35383C"/>
                </a:solidFill>
                <a:effectLst/>
              </a:rPr>
              <a:t>GIB </a:t>
            </a:r>
            <a:r>
              <a:rPr lang="en-NZ" sz="3200" b="0" i="0" dirty="0" err="1">
                <a:solidFill>
                  <a:srgbClr val="35383C"/>
                </a:solidFill>
                <a:effectLst/>
              </a:rPr>
              <a:t>Ezybrace</a:t>
            </a:r>
            <a:r>
              <a:rPr lang="en-NZ" sz="3200" b="1" baseline="30000" dirty="0"/>
              <a:t>®</a:t>
            </a:r>
            <a:r>
              <a:rPr lang="en-NZ" sz="3200" baseline="30000" dirty="0">
                <a:solidFill>
                  <a:srgbClr val="35383C"/>
                </a:solidFill>
              </a:rPr>
              <a:t> </a:t>
            </a:r>
            <a:r>
              <a:rPr lang="en-NZ" sz="3200" b="0" i="0" dirty="0">
                <a:solidFill>
                  <a:srgbClr val="35383C"/>
                </a:solidFill>
                <a:effectLst/>
              </a:rPr>
              <a:t>systems including approved GIB </a:t>
            </a:r>
            <a:r>
              <a:rPr lang="en-NZ" sz="3200" b="0" i="0" dirty="0" err="1">
                <a:solidFill>
                  <a:srgbClr val="35383C"/>
                </a:solidFill>
                <a:effectLst/>
              </a:rPr>
              <a:t>Handibrac</a:t>
            </a:r>
            <a:r>
              <a:rPr lang="en-NZ" sz="3200" b="1" baseline="30000" dirty="0"/>
              <a:t>®</a:t>
            </a:r>
            <a:r>
              <a:rPr lang="en-NZ" sz="3200" b="0" i="0" dirty="0">
                <a:solidFill>
                  <a:srgbClr val="35383C"/>
                </a:solidFill>
                <a:effectLst/>
              </a:rPr>
              <a:t> locations</a:t>
            </a:r>
          </a:p>
          <a:p>
            <a:pPr marL="457200" indent="-457200">
              <a:buFont typeface="Wingdings" panose="05000000000000000000" pitchFamily="2" charset="2"/>
              <a:buChar char="Ø"/>
            </a:pPr>
            <a:r>
              <a:rPr lang="en-NZ" sz="3200" dirty="0">
                <a:solidFill>
                  <a:srgbClr val="35383C"/>
                </a:solidFill>
              </a:rPr>
              <a:t>The GIBFix</a:t>
            </a:r>
            <a:r>
              <a:rPr lang="en-NZ" sz="3200" b="1" baseline="30000" dirty="0"/>
              <a:t>®</a:t>
            </a:r>
            <a:r>
              <a:rPr lang="en-NZ" sz="3200" dirty="0">
                <a:solidFill>
                  <a:srgbClr val="35383C"/>
                </a:solidFill>
              </a:rPr>
              <a:t> Framing System is an alternative approach to timber framing for buildings within the scope of NZS3604:2011</a:t>
            </a:r>
          </a:p>
          <a:p>
            <a:pPr marL="457200" indent="-457200">
              <a:buFont typeface="Wingdings" panose="05000000000000000000" pitchFamily="2" charset="2"/>
              <a:buChar char="Ø"/>
            </a:pPr>
            <a:endParaRPr lang="en-NZ" b="0" i="0" dirty="0">
              <a:solidFill>
                <a:srgbClr val="35383C"/>
              </a:solidFill>
              <a:effectLst/>
            </a:endParaRPr>
          </a:p>
          <a:p>
            <a:endParaRPr lang="en-NZ" dirty="0"/>
          </a:p>
        </p:txBody>
      </p:sp>
      <p:sp>
        <p:nvSpPr>
          <p:cNvPr id="3" name="Title 2">
            <a:extLst>
              <a:ext uri="{FF2B5EF4-FFF2-40B4-BE49-F238E27FC236}">
                <a16:creationId xmlns:a16="http://schemas.microsoft.com/office/drawing/2014/main" id="{3CDF9A8E-483E-46F8-9FAF-EDA3453816DE}"/>
              </a:ext>
            </a:extLst>
          </p:cNvPr>
          <p:cNvSpPr>
            <a:spLocks noGrp="1"/>
          </p:cNvSpPr>
          <p:nvPr>
            <p:ph type="title"/>
          </p:nvPr>
        </p:nvSpPr>
        <p:spPr/>
        <p:txBody>
          <a:bodyPr/>
          <a:lstStyle/>
          <a:p>
            <a:r>
              <a:rPr lang="en-NZ" dirty="0"/>
              <a:t>Framing for NZ Housing - GIBFix</a:t>
            </a:r>
            <a:r>
              <a:rPr lang="en-NZ" sz="3600" b="1" baseline="30000" dirty="0"/>
              <a:t>®</a:t>
            </a:r>
            <a:r>
              <a:rPr lang="en-NZ" dirty="0"/>
              <a:t> Framing</a:t>
            </a:r>
          </a:p>
        </p:txBody>
      </p:sp>
      <p:sp>
        <p:nvSpPr>
          <p:cNvPr id="4" name="Text Placeholder 3">
            <a:extLst>
              <a:ext uri="{FF2B5EF4-FFF2-40B4-BE49-F238E27FC236}">
                <a16:creationId xmlns:a16="http://schemas.microsoft.com/office/drawing/2014/main" id="{3EAB6175-D481-429E-B459-1C1E2D371878}"/>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1963623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ADAFC-6062-4E39-A01B-431F394E134E}"/>
              </a:ext>
            </a:extLst>
          </p:cNvPr>
          <p:cNvSpPr>
            <a:spLocks noGrp="1"/>
          </p:cNvSpPr>
          <p:nvPr>
            <p:ph type="title"/>
          </p:nvPr>
        </p:nvSpPr>
        <p:spPr/>
        <p:txBody>
          <a:bodyPr/>
          <a:lstStyle/>
          <a:p>
            <a:r>
              <a:rPr lang="en-NZ" dirty="0"/>
              <a:t>GIBFix</a:t>
            </a:r>
            <a:r>
              <a:rPr lang="en-NZ" sz="3600" b="1" baseline="30000" dirty="0"/>
              <a:t>®</a:t>
            </a:r>
            <a:r>
              <a:rPr lang="en-NZ" dirty="0"/>
              <a:t> Framing Systems?</a:t>
            </a:r>
          </a:p>
        </p:txBody>
      </p:sp>
      <p:sp>
        <p:nvSpPr>
          <p:cNvPr id="4" name="Text Placeholder 3">
            <a:extLst>
              <a:ext uri="{FF2B5EF4-FFF2-40B4-BE49-F238E27FC236}">
                <a16:creationId xmlns:a16="http://schemas.microsoft.com/office/drawing/2014/main" id="{B058D044-C65E-4595-85E3-FCDE5E44D8A0}"/>
              </a:ext>
            </a:extLst>
          </p:cNvPr>
          <p:cNvSpPr>
            <a:spLocks noGrp="1"/>
          </p:cNvSpPr>
          <p:nvPr>
            <p:ph type="body" sz="quarter" idx="10"/>
          </p:nvPr>
        </p:nvSpPr>
        <p:spPr/>
        <p:txBody>
          <a:bodyPr/>
          <a:lstStyle/>
          <a:p>
            <a:endParaRPr lang="en-NZ"/>
          </a:p>
        </p:txBody>
      </p:sp>
      <p:pic>
        <p:nvPicPr>
          <p:cNvPr id="8" name="Picture 7">
            <a:extLst>
              <a:ext uri="{FF2B5EF4-FFF2-40B4-BE49-F238E27FC236}">
                <a16:creationId xmlns:a16="http://schemas.microsoft.com/office/drawing/2014/main" id="{38F3AF5E-E8A2-435D-98A3-4082BF3DE66A}"/>
              </a:ext>
            </a:extLst>
          </p:cNvPr>
          <p:cNvPicPr>
            <a:picLocks noChangeAspect="1"/>
          </p:cNvPicPr>
          <p:nvPr/>
        </p:nvPicPr>
        <p:blipFill>
          <a:blip r:embed="rId2"/>
          <a:stretch>
            <a:fillRect/>
          </a:stretch>
        </p:blipFill>
        <p:spPr>
          <a:xfrm>
            <a:off x="1361033" y="1367405"/>
            <a:ext cx="10801350" cy="8001000"/>
          </a:xfrm>
          <a:prstGeom prst="rect">
            <a:avLst/>
          </a:prstGeom>
        </p:spPr>
      </p:pic>
    </p:spTree>
    <p:extLst>
      <p:ext uri="{BB962C8B-B14F-4D97-AF65-F5344CB8AC3E}">
        <p14:creationId xmlns:p14="http://schemas.microsoft.com/office/powerpoint/2010/main" val="1767534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A5F33D-15E8-459E-BD1C-F1D4D7D2FF91}"/>
              </a:ext>
            </a:extLst>
          </p:cNvPr>
          <p:cNvSpPr>
            <a:spLocks noGrp="1"/>
          </p:cNvSpPr>
          <p:nvPr>
            <p:ph type="title"/>
          </p:nvPr>
        </p:nvSpPr>
        <p:spPr/>
        <p:txBody>
          <a:bodyPr/>
          <a:lstStyle/>
          <a:p>
            <a:r>
              <a:rPr lang="en-NZ" dirty="0"/>
              <a:t>GIBFix</a:t>
            </a:r>
            <a:r>
              <a:rPr lang="en-NZ" sz="3600" b="1" baseline="30000" dirty="0"/>
              <a:t>®</a:t>
            </a:r>
            <a:r>
              <a:rPr lang="en-NZ" dirty="0"/>
              <a:t> Framing Systems?</a:t>
            </a:r>
          </a:p>
        </p:txBody>
      </p:sp>
      <p:sp>
        <p:nvSpPr>
          <p:cNvPr id="4" name="Text Placeholder 3">
            <a:extLst>
              <a:ext uri="{FF2B5EF4-FFF2-40B4-BE49-F238E27FC236}">
                <a16:creationId xmlns:a16="http://schemas.microsoft.com/office/drawing/2014/main" id="{CD657903-A3C0-46E2-8BE6-8DBF1223EDF1}"/>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ECCE62F9-502C-46C5-8604-255BD8292B7A}"/>
              </a:ext>
            </a:extLst>
          </p:cNvPr>
          <p:cNvPicPr>
            <a:picLocks noChangeAspect="1"/>
          </p:cNvPicPr>
          <p:nvPr/>
        </p:nvPicPr>
        <p:blipFill rotWithShape="1">
          <a:blip r:embed="rId2"/>
          <a:srcRect l="4209"/>
          <a:stretch/>
        </p:blipFill>
        <p:spPr>
          <a:xfrm>
            <a:off x="1342753" y="1667941"/>
            <a:ext cx="10319294" cy="7591425"/>
          </a:xfrm>
          <a:prstGeom prst="rect">
            <a:avLst/>
          </a:prstGeom>
        </p:spPr>
      </p:pic>
    </p:spTree>
    <p:extLst>
      <p:ext uri="{BB962C8B-B14F-4D97-AF65-F5344CB8AC3E}">
        <p14:creationId xmlns:p14="http://schemas.microsoft.com/office/powerpoint/2010/main" val="2492986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88374-7789-460A-8F03-D9E63E3BDAE2}"/>
              </a:ext>
            </a:extLst>
          </p:cNvPr>
          <p:cNvPicPr>
            <a:picLocks noChangeAspect="1"/>
          </p:cNvPicPr>
          <p:nvPr/>
        </p:nvPicPr>
        <p:blipFill>
          <a:blip r:embed="rId2"/>
          <a:stretch>
            <a:fillRect/>
          </a:stretch>
        </p:blipFill>
        <p:spPr>
          <a:xfrm>
            <a:off x="212725" y="1240246"/>
            <a:ext cx="12792075" cy="7962900"/>
          </a:xfrm>
          <a:prstGeom prst="rect">
            <a:avLst/>
          </a:prstGeom>
        </p:spPr>
      </p:pic>
      <p:sp>
        <p:nvSpPr>
          <p:cNvPr id="3" name="Title 2">
            <a:extLst>
              <a:ext uri="{FF2B5EF4-FFF2-40B4-BE49-F238E27FC236}">
                <a16:creationId xmlns:a16="http://schemas.microsoft.com/office/drawing/2014/main" id="{10222B41-6386-47F1-BCDF-CB99E9D966EA}"/>
              </a:ext>
            </a:extLst>
          </p:cNvPr>
          <p:cNvSpPr>
            <a:spLocks noGrp="1"/>
          </p:cNvSpPr>
          <p:nvPr>
            <p:ph type="title"/>
          </p:nvPr>
        </p:nvSpPr>
        <p:spPr/>
        <p:txBody>
          <a:bodyPr/>
          <a:lstStyle/>
          <a:p>
            <a:r>
              <a:rPr lang="en-NZ" dirty="0"/>
              <a:t>GIBFix</a:t>
            </a:r>
            <a:r>
              <a:rPr lang="en-NZ" sz="3600" b="1" baseline="30000" dirty="0"/>
              <a:t>®</a:t>
            </a:r>
            <a:r>
              <a:rPr lang="en-NZ" dirty="0"/>
              <a:t> angle</a:t>
            </a:r>
          </a:p>
        </p:txBody>
      </p:sp>
      <p:sp>
        <p:nvSpPr>
          <p:cNvPr id="4" name="Text Placeholder 3">
            <a:extLst>
              <a:ext uri="{FF2B5EF4-FFF2-40B4-BE49-F238E27FC236}">
                <a16:creationId xmlns:a16="http://schemas.microsoft.com/office/drawing/2014/main" id="{94C14D12-5DEA-4498-B30D-2CB30B079CA1}"/>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5FBB5470-653C-42DD-9EA3-9DEB400AC4E8}"/>
              </a:ext>
            </a:extLst>
          </p:cNvPr>
          <p:cNvPicPr>
            <a:picLocks noChangeAspect="1"/>
          </p:cNvPicPr>
          <p:nvPr/>
        </p:nvPicPr>
        <p:blipFill>
          <a:blip r:embed="rId3"/>
          <a:stretch>
            <a:fillRect/>
          </a:stretch>
        </p:blipFill>
        <p:spPr>
          <a:xfrm>
            <a:off x="6887736" y="1715211"/>
            <a:ext cx="5343525" cy="7715250"/>
          </a:xfrm>
          <a:prstGeom prst="rect">
            <a:avLst/>
          </a:prstGeom>
        </p:spPr>
      </p:pic>
    </p:spTree>
    <p:extLst>
      <p:ext uri="{BB962C8B-B14F-4D97-AF65-F5344CB8AC3E}">
        <p14:creationId xmlns:p14="http://schemas.microsoft.com/office/powerpoint/2010/main" val="2219266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D3A95-97FE-4B94-9E9C-B67CF3C83B88}"/>
              </a:ext>
            </a:extLst>
          </p:cNvPr>
          <p:cNvSpPr>
            <a:spLocks noGrp="1"/>
          </p:cNvSpPr>
          <p:nvPr>
            <p:ph type="title"/>
          </p:nvPr>
        </p:nvSpPr>
        <p:spPr/>
        <p:txBody>
          <a:bodyPr/>
          <a:lstStyle/>
          <a:p>
            <a:r>
              <a:rPr lang="en-NZ" dirty="0"/>
              <a:t>Incorporating the use of metal components?</a:t>
            </a:r>
          </a:p>
        </p:txBody>
      </p:sp>
      <p:sp>
        <p:nvSpPr>
          <p:cNvPr id="4" name="Text Placeholder 3">
            <a:extLst>
              <a:ext uri="{FF2B5EF4-FFF2-40B4-BE49-F238E27FC236}">
                <a16:creationId xmlns:a16="http://schemas.microsoft.com/office/drawing/2014/main" id="{3FF91508-0C4A-4416-AEA3-728ADCA69999}"/>
              </a:ext>
            </a:extLst>
          </p:cNvPr>
          <p:cNvSpPr>
            <a:spLocks noGrp="1"/>
          </p:cNvSpPr>
          <p:nvPr>
            <p:ph type="body" sz="quarter" idx="10"/>
          </p:nvPr>
        </p:nvSpPr>
        <p:spPr/>
        <p:txBody>
          <a:bodyPr/>
          <a:lstStyle/>
          <a:p>
            <a:endParaRPr lang="en-NZ"/>
          </a:p>
        </p:txBody>
      </p:sp>
      <p:pic>
        <p:nvPicPr>
          <p:cNvPr id="9" name="Picture 2">
            <a:extLst>
              <a:ext uri="{FF2B5EF4-FFF2-40B4-BE49-F238E27FC236}">
                <a16:creationId xmlns:a16="http://schemas.microsoft.com/office/drawing/2014/main" id="{C2252D7A-8B0A-46FA-90D3-77585DA41F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2"/>
          <a:stretch/>
        </p:blipFill>
        <p:spPr bwMode="auto">
          <a:xfrm>
            <a:off x="1335347" y="1623602"/>
            <a:ext cx="11217275" cy="725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248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E791E-1B74-46F9-A239-DC297CBAEF45}"/>
              </a:ext>
            </a:extLst>
          </p:cNvPr>
          <p:cNvSpPr>
            <a:spLocks noGrp="1"/>
          </p:cNvSpPr>
          <p:nvPr>
            <p:ph type="title"/>
          </p:nvPr>
        </p:nvSpPr>
        <p:spPr/>
        <p:txBody>
          <a:bodyPr/>
          <a:lstStyle/>
          <a:p>
            <a:r>
              <a:rPr lang="en-NZ" dirty="0"/>
              <a:t>GIB</a:t>
            </a:r>
            <a:r>
              <a:rPr lang="en-NZ" sz="3200" b="1" baseline="30000" dirty="0"/>
              <a:t>®</a:t>
            </a:r>
            <a:r>
              <a:rPr lang="en-NZ" dirty="0"/>
              <a:t> Rondo</a:t>
            </a:r>
            <a:r>
              <a:rPr lang="en-NZ" sz="3200" b="1" baseline="30000" dirty="0"/>
              <a:t>®</a:t>
            </a:r>
            <a:r>
              <a:rPr lang="en-NZ" dirty="0"/>
              <a:t> Ceilings</a:t>
            </a:r>
          </a:p>
        </p:txBody>
      </p:sp>
      <p:sp>
        <p:nvSpPr>
          <p:cNvPr id="4" name="Text Placeholder 3">
            <a:extLst>
              <a:ext uri="{FF2B5EF4-FFF2-40B4-BE49-F238E27FC236}">
                <a16:creationId xmlns:a16="http://schemas.microsoft.com/office/drawing/2014/main" id="{51B8B1FC-1F72-41D1-AAE5-40C3423B9381}"/>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3C121EFB-EB26-4233-9EA0-A9FBEF16F56B}"/>
              </a:ext>
            </a:extLst>
          </p:cNvPr>
          <p:cNvPicPr>
            <a:picLocks noChangeAspect="1"/>
          </p:cNvPicPr>
          <p:nvPr/>
        </p:nvPicPr>
        <p:blipFill>
          <a:blip r:embed="rId2"/>
          <a:stretch>
            <a:fillRect/>
          </a:stretch>
        </p:blipFill>
        <p:spPr>
          <a:xfrm>
            <a:off x="642326" y="2099575"/>
            <a:ext cx="11847603" cy="5734240"/>
          </a:xfrm>
          <a:prstGeom prst="rect">
            <a:avLst/>
          </a:prstGeom>
        </p:spPr>
      </p:pic>
      <p:sp>
        <p:nvSpPr>
          <p:cNvPr id="7" name="Oval 6">
            <a:extLst>
              <a:ext uri="{FF2B5EF4-FFF2-40B4-BE49-F238E27FC236}">
                <a16:creationId xmlns:a16="http://schemas.microsoft.com/office/drawing/2014/main" id="{C7F07F4C-98DE-4BD7-95E4-1DC37D9C27DF}"/>
              </a:ext>
            </a:extLst>
          </p:cNvPr>
          <p:cNvSpPr/>
          <p:nvPr/>
        </p:nvSpPr>
        <p:spPr>
          <a:xfrm>
            <a:off x="9919525" y="4405951"/>
            <a:ext cx="2932752" cy="7506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1913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A767D-85CC-4EF9-B484-3F77DEEC96E5}"/>
              </a:ext>
            </a:extLst>
          </p:cNvPr>
          <p:cNvPicPr>
            <a:picLocks noChangeAspect="1"/>
          </p:cNvPicPr>
          <p:nvPr/>
        </p:nvPicPr>
        <p:blipFill>
          <a:blip r:embed="rId2">
            <a:alphaModFix amt="35000"/>
          </a:blip>
          <a:stretch>
            <a:fillRect/>
          </a:stretch>
        </p:blipFill>
        <p:spPr>
          <a:xfrm>
            <a:off x="1834179" y="1969306"/>
            <a:ext cx="10073661" cy="6069225"/>
          </a:xfrm>
          <a:prstGeom prst="rect">
            <a:avLst/>
          </a:prstGeom>
        </p:spPr>
      </p:pic>
      <p:sp>
        <p:nvSpPr>
          <p:cNvPr id="2" name="Text Placeholder 1">
            <a:extLst>
              <a:ext uri="{FF2B5EF4-FFF2-40B4-BE49-F238E27FC236}">
                <a16:creationId xmlns:a16="http://schemas.microsoft.com/office/drawing/2014/main" id="{50CF8072-EDC5-4463-8C21-8E5C8F1A3D54}"/>
              </a:ext>
            </a:extLst>
          </p:cNvPr>
          <p:cNvSpPr>
            <a:spLocks noGrp="1"/>
          </p:cNvSpPr>
          <p:nvPr>
            <p:ph type="body" sz="quarter" idx="13"/>
          </p:nvPr>
        </p:nvSpPr>
        <p:spPr>
          <a:xfrm>
            <a:off x="692153" y="1592262"/>
            <a:ext cx="11215687" cy="6569075"/>
          </a:xfrm>
        </p:spPr>
        <p:txBody>
          <a:bodyPr>
            <a:noAutofit/>
          </a:bodyPr>
          <a:lstStyle/>
          <a:p>
            <a:pPr>
              <a:lnSpc>
                <a:spcPct val="150000"/>
              </a:lnSpc>
            </a:pPr>
            <a:r>
              <a:rPr lang="en-NZ" b="1" dirty="0"/>
              <a:t>Research Report - Thermal Bridging in External Walls: Stage Two (ER64 [2021] Project LR12322)</a:t>
            </a:r>
          </a:p>
          <a:p>
            <a:pPr marL="457200" indent="-457200">
              <a:lnSpc>
                <a:spcPct val="150000"/>
              </a:lnSpc>
              <a:buFont typeface="Wingdings" panose="05000000000000000000" pitchFamily="2" charset="2"/>
              <a:buChar char="Ø"/>
            </a:pPr>
            <a:r>
              <a:rPr lang="en-NZ" b="1" dirty="0"/>
              <a:t>The study showed “..we thought this method (GIBFix® Framing) would be widely adopted and become the new normal as it provides better performance and is cost neutral. Unfortunately, these techniques have not been widely adopted. Therefore, for the reasons stated above it may be a good example to become a new acceptable solution…”</a:t>
            </a:r>
          </a:p>
          <a:p>
            <a:pPr marL="457200" indent="-457200">
              <a:lnSpc>
                <a:spcPct val="150000"/>
              </a:lnSpc>
              <a:buFont typeface="Wingdings" panose="05000000000000000000" pitchFamily="2" charset="2"/>
              <a:buChar char="Ø"/>
            </a:pPr>
            <a:r>
              <a:rPr lang="en-NZ" b="1" dirty="0"/>
              <a:t>An achievable 3% reduction in timber</a:t>
            </a:r>
          </a:p>
        </p:txBody>
      </p:sp>
      <p:sp>
        <p:nvSpPr>
          <p:cNvPr id="3" name="Title 2">
            <a:extLst>
              <a:ext uri="{FF2B5EF4-FFF2-40B4-BE49-F238E27FC236}">
                <a16:creationId xmlns:a16="http://schemas.microsoft.com/office/drawing/2014/main" id="{BD55ADF2-15D5-44D0-9982-9390CCA0786B}"/>
              </a:ext>
            </a:extLst>
          </p:cNvPr>
          <p:cNvSpPr>
            <a:spLocks noGrp="1"/>
          </p:cNvSpPr>
          <p:nvPr>
            <p:ph type="title"/>
          </p:nvPr>
        </p:nvSpPr>
        <p:spPr/>
        <p:txBody>
          <a:bodyPr/>
          <a:lstStyle/>
          <a:p>
            <a:r>
              <a:rPr lang="en-NZ" dirty="0"/>
              <a:t>Framing for NZ Housing</a:t>
            </a:r>
          </a:p>
        </p:txBody>
      </p:sp>
      <p:sp>
        <p:nvSpPr>
          <p:cNvPr id="4" name="Text Placeholder 3">
            <a:extLst>
              <a:ext uri="{FF2B5EF4-FFF2-40B4-BE49-F238E27FC236}">
                <a16:creationId xmlns:a16="http://schemas.microsoft.com/office/drawing/2014/main" id="{C158FED3-EB66-4204-93C9-09A8734414AF}"/>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34684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85DB0C-DC19-416A-B8F5-DE3354CE3BE9}"/>
              </a:ext>
            </a:extLst>
          </p:cNvPr>
          <p:cNvPicPr>
            <a:picLocks noChangeAspect="1"/>
          </p:cNvPicPr>
          <p:nvPr/>
        </p:nvPicPr>
        <p:blipFill>
          <a:blip r:embed="rId2"/>
          <a:stretch>
            <a:fillRect/>
          </a:stretch>
        </p:blipFill>
        <p:spPr>
          <a:xfrm>
            <a:off x="3018062" y="1813970"/>
            <a:ext cx="9310690" cy="7550743"/>
          </a:xfrm>
          <a:prstGeom prst="rect">
            <a:avLst/>
          </a:prstGeom>
        </p:spPr>
      </p:pic>
      <p:sp>
        <p:nvSpPr>
          <p:cNvPr id="3" name="Title 2">
            <a:extLst>
              <a:ext uri="{FF2B5EF4-FFF2-40B4-BE49-F238E27FC236}">
                <a16:creationId xmlns:a16="http://schemas.microsoft.com/office/drawing/2014/main" id="{A2F4F979-F823-4BA5-B485-BDA2EA31A4D9}"/>
              </a:ext>
            </a:extLst>
          </p:cNvPr>
          <p:cNvSpPr>
            <a:spLocks noGrp="1"/>
          </p:cNvSpPr>
          <p:nvPr>
            <p:ph type="title"/>
          </p:nvPr>
        </p:nvSpPr>
        <p:spPr/>
        <p:txBody>
          <a:bodyPr/>
          <a:lstStyle/>
          <a:p>
            <a:r>
              <a:rPr lang="en-NZ" dirty="0"/>
              <a:t>GIB </a:t>
            </a:r>
            <a:r>
              <a:rPr lang="en-NZ" dirty="0" err="1"/>
              <a:t>Ezybrace</a:t>
            </a:r>
            <a:r>
              <a:rPr lang="en-NZ" sz="3200" baseline="30000" dirty="0"/>
              <a:t>®</a:t>
            </a:r>
            <a:r>
              <a:rPr lang="en-NZ" dirty="0"/>
              <a:t> Systems and GIB </a:t>
            </a:r>
            <a:r>
              <a:rPr lang="en-NZ" dirty="0" err="1"/>
              <a:t>Handibrac</a:t>
            </a:r>
            <a:r>
              <a:rPr lang="en-NZ" sz="3600" b="1" baseline="30000" dirty="0"/>
              <a:t>®</a:t>
            </a:r>
            <a:endParaRPr lang="en-NZ" dirty="0"/>
          </a:p>
        </p:txBody>
      </p:sp>
      <p:sp>
        <p:nvSpPr>
          <p:cNvPr id="4" name="Text Placeholder 3">
            <a:extLst>
              <a:ext uri="{FF2B5EF4-FFF2-40B4-BE49-F238E27FC236}">
                <a16:creationId xmlns:a16="http://schemas.microsoft.com/office/drawing/2014/main" id="{5939B920-5DF0-48AC-AD12-BFE605283EF6}"/>
              </a:ext>
            </a:extLst>
          </p:cNvPr>
          <p:cNvSpPr>
            <a:spLocks noGrp="1"/>
          </p:cNvSpPr>
          <p:nvPr>
            <p:ph type="body" sz="quarter" idx="10"/>
          </p:nvPr>
        </p:nvSpPr>
        <p:spPr/>
        <p:txBody>
          <a:bodyPr/>
          <a:lstStyle/>
          <a:p>
            <a:endParaRPr lang="en-NZ"/>
          </a:p>
        </p:txBody>
      </p:sp>
      <p:sp>
        <p:nvSpPr>
          <p:cNvPr id="7" name="TextBox 6">
            <a:extLst>
              <a:ext uri="{FF2B5EF4-FFF2-40B4-BE49-F238E27FC236}">
                <a16:creationId xmlns:a16="http://schemas.microsoft.com/office/drawing/2014/main" id="{FBC9F110-0918-48CB-9977-3A3287F1E41A}"/>
              </a:ext>
            </a:extLst>
          </p:cNvPr>
          <p:cNvSpPr txBox="1"/>
          <p:nvPr/>
        </p:nvSpPr>
        <p:spPr>
          <a:xfrm>
            <a:off x="676048" y="1729387"/>
            <a:ext cx="4182555" cy="3046988"/>
          </a:xfrm>
          <a:prstGeom prst="rect">
            <a:avLst/>
          </a:prstGeom>
          <a:noFill/>
        </p:spPr>
        <p:txBody>
          <a:bodyPr wrap="square" rtlCol="0">
            <a:spAutoFit/>
          </a:bodyPr>
          <a:lstStyle/>
          <a:p>
            <a:pPr marL="457200" indent="-457200">
              <a:buFont typeface="Wingdings" panose="05000000000000000000" pitchFamily="2" charset="2"/>
              <a:buChar char="Ø"/>
            </a:pPr>
            <a:r>
              <a:rPr lang="en-NZ" sz="3200" dirty="0"/>
              <a:t>Where 2 bracing elements meet       on the same stud you only need 1 GIB </a:t>
            </a:r>
            <a:r>
              <a:rPr lang="en-NZ" sz="3200" dirty="0" err="1"/>
              <a:t>Handibrac</a:t>
            </a:r>
            <a:r>
              <a:rPr lang="en-NZ" sz="3200" b="1" baseline="30000" dirty="0"/>
              <a:t>®</a:t>
            </a:r>
            <a:endParaRPr lang="en-NZ" sz="3200" dirty="0"/>
          </a:p>
          <a:p>
            <a:pPr marL="457200" indent="-457200">
              <a:buFont typeface="Wingdings" panose="05000000000000000000" pitchFamily="2" charset="2"/>
              <a:buChar char="Ø"/>
            </a:pPr>
            <a:endParaRPr lang="en-NZ" sz="3200" dirty="0"/>
          </a:p>
        </p:txBody>
      </p:sp>
    </p:spTree>
    <p:extLst>
      <p:ext uri="{BB962C8B-B14F-4D97-AF65-F5344CB8AC3E}">
        <p14:creationId xmlns:p14="http://schemas.microsoft.com/office/powerpoint/2010/main" val="36809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BB762-474D-447B-807D-E2B27D8ABF9B}"/>
              </a:ext>
            </a:extLst>
          </p:cNvPr>
          <p:cNvSpPr>
            <a:spLocks noGrp="1"/>
          </p:cNvSpPr>
          <p:nvPr>
            <p:ph type="body" sz="quarter" idx="13"/>
          </p:nvPr>
        </p:nvSpPr>
        <p:spPr/>
        <p:txBody>
          <a:bodyPr/>
          <a:lstStyle/>
          <a:p>
            <a:pPr marL="457200" indent="-457200">
              <a:buFont typeface="Wingdings" panose="05000000000000000000" pitchFamily="2" charset="2"/>
              <a:buChar char="Ø"/>
            </a:pPr>
            <a:r>
              <a:rPr lang="en-NZ" sz="3200" dirty="0"/>
              <a:t>Fire systems</a:t>
            </a:r>
          </a:p>
          <a:p>
            <a:pPr marL="914400" lvl="1" indent="-457200">
              <a:buFont typeface="Wingdings" panose="05000000000000000000" pitchFamily="2" charset="2"/>
              <a:buChar char="Ø"/>
            </a:pPr>
            <a:r>
              <a:rPr lang="en-NZ" sz="3200" dirty="0"/>
              <a:t>Some 2-way fire systems require “solid blocking” for sheet edge/perimeter fixing</a:t>
            </a:r>
          </a:p>
          <a:p>
            <a:pPr marL="457200" indent="-457200">
              <a:buFont typeface="Wingdings" panose="05000000000000000000" pitchFamily="2" charset="2"/>
              <a:buChar char="Ø"/>
            </a:pPr>
            <a:r>
              <a:rPr lang="en-NZ" sz="3200" dirty="0"/>
              <a:t>Tiled walls</a:t>
            </a:r>
          </a:p>
          <a:p>
            <a:pPr marL="914400" lvl="1" indent="-457200">
              <a:buFont typeface="Wingdings" panose="05000000000000000000" pitchFamily="2" charset="2"/>
              <a:buChar char="Ø"/>
            </a:pPr>
            <a:r>
              <a:rPr lang="en-NZ" sz="3200" dirty="0"/>
              <a:t>Weight bearing capacity needs to be checked</a:t>
            </a:r>
          </a:p>
          <a:p>
            <a:pPr marL="457200" indent="-457200">
              <a:buFont typeface="Wingdings" panose="05000000000000000000" pitchFamily="2" charset="2"/>
              <a:buChar char="Ø"/>
            </a:pPr>
            <a:r>
              <a:rPr lang="en-NZ" sz="3200" dirty="0"/>
              <a:t>Load Bearing and Brace walls</a:t>
            </a:r>
          </a:p>
          <a:p>
            <a:pPr marL="914400" lvl="1" indent="-457200">
              <a:buFont typeface="Wingdings" panose="05000000000000000000" pitchFamily="2" charset="2"/>
              <a:buChar char="Ø"/>
            </a:pPr>
            <a:r>
              <a:rPr lang="en-NZ" sz="3200" dirty="0"/>
              <a:t>top plate connections need to be considered</a:t>
            </a:r>
          </a:p>
          <a:p>
            <a:pPr marL="457200"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BA9A9C7D-3073-4206-93B8-B5CEFF86F045}"/>
              </a:ext>
            </a:extLst>
          </p:cNvPr>
          <p:cNvSpPr>
            <a:spLocks noGrp="1"/>
          </p:cNvSpPr>
          <p:nvPr>
            <p:ph type="title"/>
          </p:nvPr>
        </p:nvSpPr>
        <p:spPr/>
        <p:txBody>
          <a:bodyPr/>
          <a:lstStyle/>
          <a:p>
            <a:r>
              <a:rPr lang="en-NZ" dirty="0"/>
              <a:t>Limitations…</a:t>
            </a:r>
          </a:p>
        </p:txBody>
      </p:sp>
      <p:sp>
        <p:nvSpPr>
          <p:cNvPr id="4" name="Text Placeholder 3">
            <a:extLst>
              <a:ext uri="{FF2B5EF4-FFF2-40B4-BE49-F238E27FC236}">
                <a16:creationId xmlns:a16="http://schemas.microsoft.com/office/drawing/2014/main" id="{2F543AEC-865A-4E16-937C-EE99E55EA422}"/>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115754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61130-E59D-4B73-AE61-E603C7ACCEA3}"/>
              </a:ext>
            </a:extLst>
          </p:cNvPr>
          <p:cNvSpPr>
            <a:spLocks noGrp="1"/>
          </p:cNvSpPr>
          <p:nvPr>
            <p:ph type="title"/>
          </p:nvPr>
        </p:nvSpPr>
        <p:spPr/>
        <p:txBody>
          <a:bodyPr/>
          <a:lstStyle/>
          <a:p>
            <a:r>
              <a:rPr lang="en-NZ" sz="4400" dirty="0"/>
              <a:t>Contents</a:t>
            </a:r>
          </a:p>
        </p:txBody>
      </p:sp>
      <p:sp>
        <p:nvSpPr>
          <p:cNvPr id="3" name="Text Placeholder 2">
            <a:extLst>
              <a:ext uri="{FF2B5EF4-FFF2-40B4-BE49-F238E27FC236}">
                <a16:creationId xmlns:a16="http://schemas.microsoft.com/office/drawing/2014/main" id="{58E8102F-F410-43BE-857A-BB75FC0063D3}"/>
              </a:ext>
            </a:extLst>
          </p:cNvPr>
          <p:cNvSpPr>
            <a:spLocks noGrp="1"/>
          </p:cNvSpPr>
          <p:nvPr>
            <p:ph type="body" sz="quarter" idx="13"/>
          </p:nvPr>
        </p:nvSpPr>
        <p:spPr>
          <a:xfrm>
            <a:off x="672226" y="1997995"/>
            <a:ext cx="11460634" cy="6267450"/>
          </a:xfrm>
        </p:spPr>
        <p:txBody>
          <a:bodyPr/>
          <a:lstStyle/>
          <a:p>
            <a:pPr marL="457200" indent="-457200">
              <a:lnSpc>
                <a:spcPct val="150000"/>
              </a:lnSpc>
              <a:buFont typeface="Wingdings" panose="05000000000000000000" pitchFamily="2" charset="2"/>
              <a:buChar char="Ø"/>
            </a:pPr>
            <a:r>
              <a:rPr lang="en-NZ" sz="3600" dirty="0"/>
              <a:t>Thermal efficiency through GIBFix</a:t>
            </a:r>
            <a:r>
              <a:rPr lang="en-NZ" sz="3600" b="1" baseline="30000" dirty="0"/>
              <a:t>®</a:t>
            </a:r>
            <a:r>
              <a:rPr lang="en-NZ" sz="3600" dirty="0"/>
              <a:t> framing systems</a:t>
            </a:r>
          </a:p>
          <a:p>
            <a:pPr marL="457200" indent="-457200">
              <a:lnSpc>
                <a:spcPct val="150000"/>
              </a:lnSpc>
              <a:buFont typeface="Wingdings" panose="05000000000000000000" pitchFamily="2" charset="2"/>
              <a:buChar char="Ø"/>
            </a:pPr>
            <a:r>
              <a:rPr lang="en-NZ" sz="3600" dirty="0"/>
              <a:t>Rigid Air Barriers (GIB Weatherline</a:t>
            </a:r>
            <a:r>
              <a:rPr lang="en-NZ" sz="3600" b="1" baseline="30000" dirty="0"/>
              <a:t>®</a:t>
            </a:r>
            <a:r>
              <a:rPr lang="en-NZ" sz="3600" dirty="0"/>
              <a:t>)</a:t>
            </a:r>
          </a:p>
          <a:p>
            <a:pPr marL="457200" indent="-457200">
              <a:lnSpc>
                <a:spcPct val="150000"/>
              </a:lnSpc>
              <a:buFont typeface="Wingdings" panose="05000000000000000000" pitchFamily="2" charset="2"/>
              <a:buChar char="Ø"/>
            </a:pPr>
            <a:r>
              <a:rPr lang="en-NZ" sz="3600" dirty="0"/>
              <a:t>BRANZ testing and appraisals</a:t>
            </a:r>
          </a:p>
          <a:p>
            <a:pPr marL="457200" indent="-457200">
              <a:lnSpc>
                <a:spcPct val="150000"/>
              </a:lnSpc>
              <a:buFont typeface="Wingdings" panose="05000000000000000000" pitchFamily="2" charset="2"/>
              <a:buChar char="Ø"/>
            </a:pPr>
            <a:r>
              <a:rPr lang="en-NZ" sz="3600" dirty="0"/>
              <a:t>Upgrades vs Substitutions</a:t>
            </a:r>
            <a:endParaRPr lang="en-NZ" dirty="0"/>
          </a:p>
        </p:txBody>
      </p:sp>
    </p:spTree>
    <p:extLst>
      <p:ext uri="{BB962C8B-B14F-4D97-AF65-F5344CB8AC3E}">
        <p14:creationId xmlns:p14="http://schemas.microsoft.com/office/powerpoint/2010/main" val="180342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0A4ED-81D8-4969-BF1B-D0B21030C458}"/>
              </a:ext>
            </a:extLst>
          </p:cNvPr>
          <p:cNvSpPr>
            <a:spLocks noGrp="1"/>
          </p:cNvSpPr>
          <p:nvPr>
            <p:ph type="title"/>
          </p:nvPr>
        </p:nvSpPr>
        <p:spPr>
          <a:xfrm>
            <a:off x="621377" y="739549"/>
            <a:ext cx="12146507" cy="588646"/>
          </a:xfrm>
        </p:spPr>
        <p:txBody>
          <a:bodyPr/>
          <a:lstStyle/>
          <a:p>
            <a:r>
              <a:rPr lang="en-NZ" dirty="0"/>
              <a:t>Insulation &amp; Air-Tightness Requirements</a:t>
            </a:r>
            <a:r>
              <a:rPr lang="en-NZ" sz="2800" dirty="0"/>
              <a:t> (</a:t>
            </a:r>
            <a:r>
              <a:rPr lang="en-NZ" sz="2800" dirty="0" err="1"/>
              <a:t>Chch</a:t>
            </a:r>
            <a:r>
              <a:rPr lang="en-NZ" sz="2800" dirty="0"/>
              <a:t> vs London)</a:t>
            </a:r>
          </a:p>
        </p:txBody>
      </p:sp>
      <p:pic>
        <p:nvPicPr>
          <p:cNvPr id="8" name="Picture 7">
            <a:extLst>
              <a:ext uri="{FF2B5EF4-FFF2-40B4-BE49-F238E27FC236}">
                <a16:creationId xmlns:a16="http://schemas.microsoft.com/office/drawing/2014/main" id="{361BC1C7-3598-4C9D-84F7-E88337135F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011416" y="2189684"/>
            <a:ext cx="11366430" cy="5688443"/>
          </a:xfrm>
          <a:prstGeom prst="rect">
            <a:avLst/>
          </a:prstGeom>
        </p:spPr>
      </p:pic>
      <p:pic>
        <p:nvPicPr>
          <p:cNvPr id="10" name="Picture 9">
            <a:extLst>
              <a:ext uri="{FF2B5EF4-FFF2-40B4-BE49-F238E27FC236}">
                <a16:creationId xmlns:a16="http://schemas.microsoft.com/office/drawing/2014/main" id="{3F00EB88-4770-4D1B-AFF9-382DBBB6EBAF}"/>
              </a:ext>
            </a:extLst>
          </p:cNvPr>
          <p:cNvPicPr>
            <a:picLocks noChangeAspect="1"/>
          </p:cNvPicPr>
          <p:nvPr/>
        </p:nvPicPr>
        <p:blipFill>
          <a:blip r:embed="rId5"/>
          <a:stretch>
            <a:fillRect/>
          </a:stretch>
        </p:blipFill>
        <p:spPr>
          <a:xfrm>
            <a:off x="10848413" y="7878127"/>
            <a:ext cx="1767132" cy="1682480"/>
          </a:xfrm>
          <a:prstGeom prst="rect">
            <a:avLst/>
          </a:prstGeom>
        </p:spPr>
      </p:pic>
    </p:spTree>
    <p:extLst>
      <p:ext uri="{BB962C8B-B14F-4D97-AF65-F5344CB8AC3E}">
        <p14:creationId xmlns:p14="http://schemas.microsoft.com/office/powerpoint/2010/main" val="53853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951D-9BE0-4338-A52A-B63EB91A354E}"/>
              </a:ext>
            </a:extLst>
          </p:cNvPr>
          <p:cNvSpPr>
            <a:spLocks noGrp="1"/>
          </p:cNvSpPr>
          <p:nvPr>
            <p:ph type="title"/>
          </p:nvPr>
        </p:nvSpPr>
        <p:spPr/>
        <p:txBody>
          <a:bodyPr/>
          <a:lstStyle/>
          <a:p>
            <a:r>
              <a:rPr lang="en-NZ" dirty="0"/>
              <a:t>GIB Weatherline</a:t>
            </a:r>
            <a:r>
              <a:rPr lang="en-NZ" sz="4000" b="1" baseline="30000" dirty="0"/>
              <a:t>®</a:t>
            </a:r>
            <a:endParaRPr lang="en-NZ" dirty="0"/>
          </a:p>
        </p:txBody>
      </p:sp>
      <p:pic>
        <p:nvPicPr>
          <p:cNvPr id="4" name="Picture 3" descr="A picture containing scaffolding, building, purple&#10;&#10;Description automatically generated">
            <a:extLst>
              <a:ext uri="{FF2B5EF4-FFF2-40B4-BE49-F238E27FC236}">
                <a16:creationId xmlns:a16="http://schemas.microsoft.com/office/drawing/2014/main" id="{D4E2F8CB-8958-442B-BE04-BA85D0D810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709" y="1693651"/>
            <a:ext cx="10597491" cy="7102971"/>
          </a:xfrm>
          <a:prstGeom prst="rect">
            <a:avLst/>
          </a:prstGeom>
        </p:spPr>
      </p:pic>
      <p:pic>
        <p:nvPicPr>
          <p:cNvPr id="5" name="Picture 4">
            <a:extLst>
              <a:ext uri="{FF2B5EF4-FFF2-40B4-BE49-F238E27FC236}">
                <a16:creationId xmlns:a16="http://schemas.microsoft.com/office/drawing/2014/main" id="{65C5EA44-90C4-49B4-9B2F-762193E30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49" y="7355973"/>
            <a:ext cx="1816792" cy="1618320"/>
          </a:xfrm>
          <a:prstGeom prst="rect">
            <a:avLst/>
          </a:prstGeom>
        </p:spPr>
      </p:pic>
      <p:pic>
        <p:nvPicPr>
          <p:cNvPr id="6" name="Picture 5">
            <a:hlinkClick r:id="rId4"/>
            <a:extLst>
              <a:ext uri="{FF2B5EF4-FFF2-40B4-BE49-F238E27FC236}">
                <a16:creationId xmlns:a16="http://schemas.microsoft.com/office/drawing/2014/main" id="{AC6D454A-3C33-48B4-BE0F-486755E320B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9444" y="2313566"/>
            <a:ext cx="4043022" cy="5710014"/>
          </a:xfrm>
          <a:prstGeom prst="rect">
            <a:avLst/>
          </a:prstGeom>
          <a:noFill/>
          <a:ln>
            <a:noFill/>
          </a:ln>
        </p:spPr>
      </p:pic>
      <p:pic>
        <p:nvPicPr>
          <p:cNvPr id="7" name="Picture 6">
            <a:extLst>
              <a:ext uri="{FF2B5EF4-FFF2-40B4-BE49-F238E27FC236}">
                <a16:creationId xmlns:a16="http://schemas.microsoft.com/office/drawing/2014/main" id="{6BEA0DCB-B508-4EED-8899-3028791CDE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69936" y="4175000"/>
            <a:ext cx="2840630" cy="1987146"/>
          </a:xfrm>
          <a:prstGeom prst="rect">
            <a:avLst/>
          </a:prstGeom>
        </p:spPr>
      </p:pic>
    </p:spTree>
    <p:extLst>
      <p:ext uri="{BB962C8B-B14F-4D97-AF65-F5344CB8AC3E}">
        <p14:creationId xmlns:p14="http://schemas.microsoft.com/office/powerpoint/2010/main" val="32882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7586F8-7A0B-47A9-A8AA-5133C98FD2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35245" y="1795906"/>
            <a:ext cx="3560359" cy="2373573"/>
          </a:xfrm>
          <a:prstGeom prst="rect">
            <a:avLst/>
          </a:prstGeom>
        </p:spPr>
      </p:pic>
      <p:pic>
        <p:nvPicPr>
          <p:cNvPr id="5" name="Picture 4">
            <a:extLst>
              <a:ext uri="{FF2B5EF4-FFF2-40B4-BE49-F238E27FC236}">
                <a16:creationId xmlns:a16="http://schemas.microsoft.com/office/drawing/2014/main" id="{021C05B2-EBB7-4BC7-9D92-8137FA1ED793}"/>
              </a:ext>
            </a:extLst>
          </p:cNvPr>
          <p:cNvPicPr>
            <a:picLocks noChangeAspect="1"/>
          </p:cNvPicPr>
          <p:nvPr/>
        </p:nvPicPr>
        <p:blipFill>
          <a:blip r:embed="rId3"/>
          <a:stretch>
            <a:fillRect/>
          </a:stretch>
        </p:blipFill>
        <p:spPr>
          <a:xfrm>
            <a:off x="5782938" y="4537969"/>
            <a:ext cx="7100249" cy="4802393"/>
          </a:xfrm>
          <a:prstGeom prst="rect">
            <a:avLst/>
          </a:prstGeom>
        </p:spPr>
      </p:pic>
      <p:sp>
        <p:nvSpPr>
          <p:cNvPr id="2" name="Title 1">
            <a:extLst>
              <a:ext uri="{FF2B5EF4-FFF2-40B4-BE49-F238E27FC236}">
                <a16:creationId xmlns:a16="http://schemas.microsoft.com/office/drawing/2014/main" id="{5E68951D-9BE0-4338-A52A-B63EB91A354E}"/>
              </a:ext>
            </a:extLst>
          </p:cNvPr>
          <p:cNvSpPr>
            <a:spLocks noGrp="1"/>
          </p:cNvSpPr>
          <p:nvPr>
            <p:ph type="title"/>
          </p:nvPr>
        </p:nvSpPr>
        <p:spPr/>
        <p:txBody>
          <a:bodyPr/>
          <a:lstStyle/>
          <a:p>
            <a:r>
              <a:rPr lang="en-NZ" dirty="0"/>
              <a:t>GIB Weatherline</a:t>
            </a:r>
            <a:r>
              <a:rPr lang="en-NZ" sz="4000" b="1" baseline="30000" dirty="0"/>
              <a:t>®</a:t>
            </a:r>
            <a:endParaRPr lang="en-NZ" dirty="0"/>
          </a:p>
        </p:txBody>
      </p:sp>
      <p:sp>
        <p:nvSpPr>
          <p:cNvPr id="3" name="Text Placeholder 2">
            <a:extLst>
              <a:ext uri="{FF2B5EF4-FFF2-40B4-BE49-F238E27FC236}">
                <a16:creationId xmlns:a16="http://schemas.microsoft.com/office/drawing/2014/main" id="{1BA4734D-B70B-4411-8766-FD934B54C296}"/>
              </a:ext>
            </a:extLst>
          </p:cNvPr>
          <p:cNvSpPr>
            <a:spLocks noGrp="1"/>
          </p:cNvSpPr>
          <p:nvPr>
            <p:ph type="body" sz="quarter" idx="13"/>
          </p:nvPr>
        </p:nvSpPr>
        <p:spPr>
          <a:xfrm>
            <a:off x="671513" y="2057400"/>
            <a:ext cx="8868271" cy="6569075"/>
          </a:xfrm>
        </p:spPr>
        <p:txBody>
          <a:bodyPr>
            <a:noAutofit/>
          </a:bodyPr>
          <a:lstStyle/>
          <a:p>
            <a:pPr marL="457200" indent="-457200">
              <a:lnSpc>
                <a:spcPct val="100000"/>
              </a:lnSpc>
              <a:buFont typeface="Wingdings" panose="05000000000000000000" pitchFamily="2" charset="2"/>
              <a:buChar char="Ø"/>
            </a:pPr>
            <a:r>
              <a:rPr lang="en-NZ" dirty="0"/>
              <a:t>GIB Weatherline</a:t>
            </a:r>
            <a:r>
              <a:rPr lang="en-NZ" baseline="30000" dirty="0"/>
              <a:t>®</a:t>
            </a:r>
            <a:r>
              <a:rPr lang="en-NZ" dirty="0"/>
              <a:t> sheets have a highly modified gypsum core with a fibreglass faced fleece front and back</a:t>
            </a:r>
          </a:p>
          <a:p>
            <a:pPr marL="457200" indent="-457200">
              <a:lnSpc>
                <a:spcPct val="100000"/>
              </a:lnSpc>
              <a:buFont typeface="Wingdings" panose="05000000000000000000" pitchFamily="2" charset="2"/>
              <a:buChar char="Ø"/>
            </a:pPr>
            <a:r>
              <a:rPr lang="en-NZ" dirty="0"/>
              <a:t>GIB Weatherline® Ceramic Coated Fasteners</a:t>
            </a:r>
          </a:p>
          <a:p>
            <a:pPr marL="457200" indent="-457200">
              <a:lnSpc>
                <a:spcPct val="100000"/>
              </a:lnSpc>
              <a:buFont typeface="Wingdings" panose="05000000000000000000" pitchFamily="2" charset="2"/>
              <a:buChar char="Ø"/>
            </a:pPr>
            <a:r>
              <a:rPr lang="en-NZ" dirty="0"/>
              <a:t>GIB Weatherline® Flashing and Sill Tapes</a:t>
            </a:r>
          </a:p>
          <a:p>
            <a:pPr marL="457200" indent="-457200">
              <a:lnSpc>
                <a:spcPct val="100000"/>
              </a:lnSpc>
              <a:buFont typeface="Wingdings" panose="05000000000000000000" pitchFamily="2" charset="2"/>
              <a:buChar char="Ø"/>
            </a:pPr>
            <a:r>
              <a:rPr lang="en-NZ" dirty="0"/>
              <a:t>Early close in (180 days)</a:t>
            </a:r>
          </a:p>
          <a:p>
            <a:pPr marL="914400" lvl="1" indent="-457200">
              <a:lnSpc>
                <a:spcPct val="100000"/>
              </a:lnSpc>
              <a:buFont typeface="Wingdings" panose="05000000000000000000" pitchFamily="2" charset="2"/>
              <a:buChar char="Ø"/>
            </a:pPr>
            <a:r>
              <a:rPr lang="en-NZ" dirty="0"/>
              <a:t>Dry buildings and timber out</a:t>
            </a:r>
          </a:p>
          <a:p>
            <a:pPr marL="457200" indent="-457200">
              <a:lnSpc>
                <a:spcPct val="100000"/>
              </a:lnSpc>
              <a:buFont typeface="Wingdings" panose="05000000000000000000" pitchFamily="2" charset="2"/>
              <a:buChar char="Ø"/>
            </a:pPr>
            <a:r>
              <a:rPr lang="en-NZ" dirty="0"/>
              <a:t>Only 0.2 R-value</a:t>
            </a:r>
          </a:p>
          <a:p>
            <a:pPr marL="457200" indent="-457200">
              <a:lnSpc>
                <a:spcPct val="100000"/>
              </a:lnSpc>
              <a:buFont typeface="Wingdings" panose="05000000000000000000" pitchFamily="2" charset="2"/>
              <a:buChar char="Ø"/>
            </a:pPr>
            <a:r>
              <a:rPr lang="en-NZ" dirty="0"/>
              <a:t>Excellent thermal break (conductivity)</a:t>
            </a:r>
          </a:p>
          <a:p>
            <a:pPr marL="457200" indent="-457200">
              <a:lnSpc>
                <a:spcPct val="100000"/>
              </a:lnSpc>
              <a:buFont typeface="Wingdings" panose="05000000000000000000" pitchFamily="2" charset="2"/>
              <a:buChar char="Ø"/>
            </a:pPr>
            <a:r>
              <a:rPr lang="en-NZ" dirty="0"/>
              <a:t>Prevents air leakage</a:t>
            </a:r>
          </a:p>
          <a:p>
            <a:pPr marL="914400" lvl="1" indent="-457200">
              <a:lnSpc>
                <a:spcPct val="100000"/>
              </a:lnSpc>
              <a:buFont typeface="Wingdings" panose="05000000000000000000" pitchFamily="2" charset="2"/>
              <a:buChar char="Ø"/>
            </a:pPr>
            <a:r>
              <a:rPr lang="en-NZ" dirty="0"/>
              <a:t>Provides opportunity to control environments</a:t>
            </a:r>
          </a:p>
        </p:txBody>
      </p:sp>
      <p:pic>
        <p:nvPicPr>
          <p:cNvPr id="6" name="Picture 5">
            <a:extLst>
              <a:ext uri="{FF2B5EF4-FFF2-40B4-BE49-F238E27FC236}">
                <a16:creationId xmlns:a16="http://schemas.microsoft.com/office/drawing/2014/main" id="{E9687DA0-7FA8-444E-B35D-5999BA3B46FF}"/>
              </a:ext>
            </a:extLst>
          </p:cNvPr>
          <p:cNvPicPr>
            <a:picLocks noChangeAspect="1"/>
          </p:cNvPicPr>
          <p:nvPr/>
        </p:nvPicPr>
        <p:blipFill>
          <a:blip r:embed="rId4"/>
          <a:stretch>
            <a:fillRect/>
          </a:stretch>
        </p:blipFill>
        <p:spPr>
          <a:xfrm>
            <a:off x="8489495" y="4169479"/>
            <a:ext cx="4018527" cy="3299126"/>
          </a:xfrm>
          <a:prstGeom prst="rect">
            <a:avLst/>
          </a:prstGeom>
        </p:spPr>
      </p:pic>
    </p:spTree>
    <p:extLst>
      <p:ext uri="{BB962C8B-B14F-4D97-AF65-F5344CB8AC3E}">
        <p14:creationId xmlns:p14="http://schemas.microsoft.com/office/powerpoint/2010/main" val="297352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itle 2">
            <a:extLst>
              <a:ext uri="{FF2B5EF4-FFF2-40B4-BE49-F238E27FC236}">
                <a16:creationId xmlns:a16="http://schemas.microsoft.com/office/drawing/2014/main" id="{3C7A7DD5-4A3B-40EA-A316-D166378AD48B}"/>
              </a:ext>
            </a:extLst>
          </p:cNvPr>
          <p:cNvSpPr>
            <a:spLocks noGrp="1"/>
          </p:cNvSpPr>
          <p:nvPr>
            <p:ph type="title"/>
          </p:nvPr>
        </p:nvSpPr>
        <p:spPr>
          <a:xfrm>
            <a:off x="534144" y="713618"/>
            <a:ext cx="11216640" cy="588646"/>
          </a:xfrm>
        </p:spPr>
        <p:txBody>
          <a:bodyPr/>
          <a:lstStyle/>
          <a:p>
            <a:r>
              <a:rPr lang="en-NZ" dirty="0"/>
              <a:t>‘Passive House’     </a:t>
            </a:r>
            <a:r>
              <a:rPr lang="en-NZ" sz="2800" dirty="0">
                <a:solidFill>
                  <a:prstClr val="black"/>
                </a:solidFill>
              </a:rPr>
              <a:t>(An Environmental Building Standard)</a:t>
            </a:r>
            <a:endParaRPr lang="en-NZ" dirty="0"/>
          </a:p>
        </p:txBody>
      </p:sp>
      <p:sp>
        <p:nvSpPr>
          <p:cNvPr id="4" name="Text Placeholder 3">
            <a:extLst>
              <a:ext uri="{FF2B5EF4-FFF2-40B4-BE49-F238E27FC236}">
                <a16:creationId xmlns:a16="http://schemas.microsoft.com/office/drawing/2014/main" id="{CE0A9C3E-4916-44BC-A3BF-812BEFE91B74}"/>
              </a:ext>
            </a:extLst>
          </p:cNvPr>
          <p:cNvSpPr>
            <a:spLocks noGrp="1"/>
          </p:cNvSpPr>
          <p:nvPr>
            <p:ph type="body" sz="quarter" idx="10"/>
          </p:nvPr>
        </p:nvSpPr>
        <p:spPr>
          <a:xfrm>
            <a:off x="690565" y="1253084"/>
            <a:ext cx="11217275" cy="284162"/>
          </a:xfrm>
        </p:spPr>
        <p:txBody>
          <a:bodyPr/>
          <a:lstStyle/>
          <a:p>
            <a:r>
              <a:rPr lang="en-NZ" dirty="0"/>
              <a:t>Rating Tool Rates whole Buildings (not just components) </a:t>
            </a:r>
          </a:p>
          <a:p>
            <a:endParaRPr lang="en-NZ" dirty="0"/>
          </a:p>
        </p:txBody>
      </p:sp>
      <p:sp>
        <p:nvSpPr>
          <p:cNvPr id="15" name="Text Placeholder 6">
            <a:extLst>
              <a:ext uri="{FF2B5EF4-FFF2-40B4-BE49-F238E27FC236}">
                <a16:creationId xmlns:a16="http://schemas.microsoft.com/office/drawing/2014/main" id="{226E7AC9-80EC-4EE6-8EA3-735A2A00D735}"/>
              </a:ext>
            </a:extLst>
          </p:cNvPr>
          <p:cNvSpPr txBox="1">
            <a:spLocks/>
          </p:cNvSpPr>
          <p:nvPr/>
        </p:nvSpPr>
        <p:spPr>
          <a:xfrm>
            <a:off x="6502400" y="5901656"/>
            <a:ext cx="6312986" cy="3225743"/>
          </a:xfrm>
          <a:prstGeom prst="rect">
            <a:avLst/>
          </a:prstGeom>
        </p:spPr>
        <p:txBody>
          <a:bodyPr vert="horz" lIns="91440" tIns="45720" rIns="91440" bIns="45720" rtlCol="0">
            <a:noAutofit/>
          </a:bodyPr>
          <a:lstStyle>
            <a:lvl1pPr marL="0" marR="0" indent="0" algn="l" defTabSz="1300460" rtl="0" eaLnBrk="1" fontAlgn="auto" latinLnBrk="0" hangingPunct="1">
              <a:lnSpc>
                <a:spcPct val="90000"/>
              </a:lnSpc>
              <a:spcBef>
                <a:spcPts val="1422"/>
              </a:spcBef>
              <a:spcAft>
                <a:spcPts val="600"/>
              </a:spcAft>
              <a:buClrTx/>
              <a:buSzTx/>
              <a:buFontTx/>
              <a:buNone/>
              <a:tabLst/>
              <a:defRPr lang="en-NZ" sz="3000" kern="1200" baseline="0" noProof="0" dirty="0" smtClean="0">
                <a:solidFill>
                  <a:schemeClr val="tx1"/>
                </a:solidFill>
                <a:latin typeface="+mn-lt"/>
                <a:ea typeface="+mn-ea"/>
                <a:cs typeface="+mn-cs"/>
              </a:defRPr>
            </a:lvl1pPr>
            <a:lvl2pPr marL="457200" marR="0" indent="-5148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3000" b="0" kern="1200" cap="none" baseline="0" noProof="0" dirty="0" smtClean="0">
                <a:solidFill>
                  <a:schemeClr val="tx1"/>
                </a:solidFill>
                <a:latin typeface="+mn-lt"/>
                <a:ea typeface="+mn-ea"/>
                <a:cs typeface="+mn-cs"/>
              </a:defRPr>
            </a:lvl2pPr>
            <a:lvl3pPr marL="1252800" marR="0" indent="-5292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i="0" kern="1200" cap="none" baseline="0" noProof="0" dirty="0" smtClean="0">
                <a:solidFill>
                  <a:schemeClr val="tx1"/>
                </a:solidFill>
                <a:latin typeface="+mn-lt"/>
                <a:ea typeface="+mn-ea"/>
                <a:cs typeface="+mn-cs"/>
              </a:defRPr>
            </a:lvl3pPr>
            <a:lvl4pPr marL="1876425" marR="0" indent="-511175"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kern="1200" cap="none" baseline="0" noProof="0" dirty="0" smtClean="0">
                <a:solidFill>
                  <a:schemeClr val="tx1"/>
                </a:solidFill>
                <a:latin typeface="+mn-lt"/>
                <a:ea typeface="+mn-ea"/>
                <a:cs typeface="+mn-cs"/>
              </a:defRPr>
            </a:lvl4pPr>
            <a:lvl5pPr marL="0" marR="0" indent="0" algn="l" defTabSz="1300460" rtl="0" eaLnBrk="1" fontAlgn="auto" latinLnBrk="0" hangingPunct="1">
              <a:lnSpc>
                <a:spcPct val="90000"/>
              </a:lnSpc>
              <a:spcBef>
                <a:spcPts val="3600"/>
              </a:spcBef>
              <a:spcAft>
                <a:spcPts val="4200"/>
              </a:spcAft>
              <a:buClrTx/>
              <a:buSzTx/>
              <a:buFont typeface="+mj-lt"/>
              <a:buNone/>
              <a:tabLst/>
              <a:defRPr lang="en-NZ" sz="3000" b="1" kern="1200" baseline="0" noProof="0" dirty="0">
                <a:solidFill>
                  <a:schemeClr val="tx1"/>
                </a:solidFill>
                <a:latin typeface="+mn-lt"/>
                <a:ea typeface="+mn-ea"/>
                <a:cs typeface="+mn-cs"/>
              </a:defRPr>
            </a:lvl5pPr>
            <a:lvl6pPr marL="541338" indent="-541338" algn="l" defTabSz="1300460" rtl="0" eaLnBrk="1" latinLnBrk="0" hangingPunct="1">
              <a:lnSpc>
                <a:spcPct val="90000"/>
              </a:lnSpc>
              <a:spcBef>
                <a:spcPts val="711"/>
              </a:spcBef>
              <a:spcAft>
                <a:spcPts val="600"/>
              </a:spcAft>
              <a:buFont typeface="+mj-lt"/>
              <a:buAutoNum type="arabicPeriod"/>
              <a:defRPr sz="3000" b="1"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lvl="2"/>
            <a:endParaRPr lang="en-NZ" dirty="0"/>
          </a:p>
        </p:txBody>
      </p:sp>
      <p:sp>
        <p:nvSpPr>
          <p:cNvPr id="16" name="Text Placeholder 6">
            <a:extLst>
              <a:ext uri="{FF2B5EF4-FFF2-40B4-BE49-F238E27FC236}">
                <a16:creationId xmlns:a16="http://schemas.microsoft.com/office/drawing/2014/main" id="{908C4D75-33EA-4DC8-B2F4-07A23688BFFA}"/>
              </a:ext>
            </a:extLst>
          </p:cNvPr>
          <p:cNvSpPr txBox="1">
            <a:spLocks/>
          </p:cNvSpPr>
          <p:nvPr/>
        </p:nvSpPr>
        <p:spPr>
          <a:xfrm>
            <a:off x="301888" y="3721610"/>
            <a:ext cx="3410044" cy="2310380"/>
          </a:xfrm>
          <a:prstGeom prst="rect">
            <a:avLst/>
          </a:prstGeom>
        </p:spPr>
        <p:txBody>
          <a:bodyPr vert="horz" lIns="91440" tIns="45720" rIns="91440" bIns="45720" rtlCol="0">
            <a:noAutofit/>
          </a:bodyPr>
          <a:lstStyle>
            <a:lvl1pPr marL="0" marR="0" indent="0" algn="l" defTabSz="1300460" rtl="0" eaLnBrk="1" fontAlgn="auto" latinLnBrk="0" hangingPunct="1">
              <a:lnSpc>
                <a:spcPct val="90000"/>
              </a:lnSpc>
              <a:spcBef>
                <a:spcPts val="1422"/>
              </a:spcBef>
              <a:spcAft>
                <a:spcPts val="600"/>
              </a:spcAft>
              <a:buClrTx/>
              <a:buSzTx/>
              <a:buFontTx/>
              <a:buNone/>
              <a:tabLst/>
              <a:defRPr lang="en-NZ" sz="3000" kern="1200" baseline="0" noProof="0" dirty="0" smtClean="0">
                <a:solidFill>
                  <a:schemeClr val="tx1"/>
                </a:solidFill>
                <a:latin typeface="+mn-lt"/>
                <a:ea typeface="+mn-ea"/>
                <a:cs typeface="+mn-cs"/>
              </a:defRPr>
            </a:lvl1pPr>
            <a:lvl2pPr marL="457200" marR="0" indent="-5148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3000" b="0" kern="1200" cap="none" baseline="0" noProof="0" dirty="0" smtClean="0">
                <a:solidFill>
                  <a:schemeClr val="tx1"/>
                </a:solidFill>
                <a:latin typeface="+mn-lt"/>
                <a:ea typeface="+mn-ea"/>
                <a:cs typeface="+mn-cs"/>
              </a:defRPr>
            </a:lvl2pPr>
            <a:lvl3pPr marL="1252800" marR="0" indent="-5292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i="0" kern="1200" cap="none" baseline="0" noProof="0" dirty="0" smtClean="0">
                <a:solidFill>
                  <a:schemeClr val="tx1"/>
                </a:solidFill>
                <a:latin typeface="+mn-lt"/>
                <a:ea typeface="+mn-ea"/>
                <a:cs typeface="+mn-cs"/>
              </a:defRPr>
            </a:lvl3pPr>
            <a:lvl4pPr marL="1876425" marR="0" indent="-511175"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kern="1200" cap="none" baseline="0" noProof="0" dirty="0" smtClean="0">
                <a:solidFill>
                  <a:schemeClr val="tx1"/>
                </a:solidFill>
                <a:latin typeface="+mn-lt"/>
                <a:ea typeface="+mn-ea"/>
                <a:cs typeface="+mn-cs"/>
              </a:defRPr>
            </a:lvl4pPr>
            <a:lvl5pPr marL="0" marR="0" indent="0" algn="l" defTabSz="1300460" rtl="0" eaLnBrk="1" fontAlgn="auto" latinLnBrk="0" hangingPunct="1">
              <a:lnSpc>
                <a:spcPct val="90000"/>
              </a:lnSpc>
              <a:spcBef>
                <a:spcPts val="3600"/>
              </a:spcBef>
              <a:spcAft>
                <a:spcPts val="4200"/>
              </a:spcAft>
              <a:buClrTx/>
              <a:buSzTx/>
              <a:buFont typeface="+mj-lt"/>
              <a:buNone/>
              <a:tabLst/>
              <a:defRPr lang="en-NZ" sz="3000" b="1" kern="1200" baseline="0" noProof="0" dirty="0">
                <a:solidFill>
                  <a:schemeClr val="tx1"/>
                </a:solidFill>
                <a:latin typeface="+mn-lt"/>
                <a:ea typeface="+mn-ea"/>
                <a:cs typeface="+mn-cs"/>
              </a:defRPr>
            </a:lvl5pPr>
            <a:lvl6pPr marL="541338" indent="-541338" algn="l" defTabSz="1300460" rtl="0" eaLnBrk="1" latinLnBrk="0" hangingPunct="1">
              <a:lnSpc>
                <a:spcPct val="90000"/>
              </a:lnSpc>
              <a:spcBef>
                <a:spcPts val="711"/>
              </a:spcBef>
              <a:spcAft>
                <a:spcPts val="600"/>
              </a:spcAft>
              <a:buFont typeface="+mj-lt"/>
              <a:buAutoNum type="arabicPeriod"/>
              <a:defRPr sz="3000" b="1"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endParaRPr lang="en-NZ" sz="2000" dirty="0"/>
          </a:p>
        </p:txBody>
      </p:sp>
      <p:pic>
        <p:nvPicPr>
          <p:cNvPr id="2" name="Picture 1">
            <a:extLst>
              <a:ext uri="{FF2B5EF4-FFF2-40B4-BE49-F238E27FC236}">
                <a16:creationId xmlns:a16="http://schemas.microsoft.com/office/drawing/2014/main" id="{F4ACABB9-4F41-4447-8544-ABB11DA7E112}"/>
              </a:ext>
            </a:extLst>
          </p:cNvPr>
          <p:cNvPicPr>
            <a:picLocks noChangeAspect="1"/>
          </p:cNvPicPr>
          <p:nvPr/>
        </p:nvPicPr>
        <p:blipFill>
          <a:blip r:embed="rId3"/>
          <a:stretch>
            <a:fillRect/>
          </a:stretch>
        </p:blipFill>
        <p:spPr>
          <a:xfrm>
            <a:off x="717434" y="1692377"/>
            <a:ext cx="2371028" cy="1253473"/>
          </a:xfrm>
          <a:prstGeom prst="rect">
            <a:avLst/>
          </a:prstGeom>
        </p:spPr>
      </p:pic>
      <p:pic>
        <p:nvPicPr>
          <p:cNvPr id="8" name="Picture 7">
            <a:extLst>
              <a:ext uri="{FF2B5EF4-FFF2-40B4-BE49-F238E27FC236}">
                <a16:creationId xmlns:a16="http://schemas.microsoft.com/office/drawing/2014/main" id="{86EA9438-C14C-47D5-AE99-691DC5F53B01}"/>
              </a:ext>
            </a:extLst>
          </p:cNvPr>
          <p:cNvPicPr>
            <a:picLocks noChangeAspect="1"/>
          </p:cNvPicPr>
          <p:nvPr/>
        </p:nvPicPr>
        <p:blipFill>
          <a:blip r:embed="rId4"/>
          <a:stretch>
            <a:fillRect/>
          </a:stretch>
        </p:blipFill>
        <p:spPr>
          <a:xfrm>
            <a:off x="3902404" y="1692377"/>
            <a:ext cx="8800508" cy="7836716"/>
          </a:xfrm>
          <a:prstGeom prst="rect">
            <a:avLst/>
          </a:prstGeom>
        </p:spPr>
      </p:pic>
      <p:sp>
        <p:nvSpPr>
          <p:cNvPr id="9" name="Rectangle 8">
            <a:extLst>
              <a:ext uri="{FF2B5EF4-FFF2-40B4-BE49-F238E27FC236}">
                <a16:creationId xmlns:a16="http://schemas.microsoft.com/office/drawing/2014/main" id="{98B798DC-4392-445D-A3C8-B3F36F0D475E}"/>
              </a:ext>
            </a:extLst>
          </p:cNvPr>
          <p:cNvSpPr/>
          <p:nvPr/>
        </p:nvSpPr>
        <p:spPr>
          <a:xfrm>
            <a:off x="427130" y="6561524"/>
            <a:ext cx="4111086" cy="1938992"/>
          </a:xfrm>
          <a:prstGeom prst="rect">
            <a:avLst/>
          </a:prstGeom>
          <a:ln w="76200">
            <a:solidFill>
              <a:schemeClr val="accent1">
                <a:lumMod val="60000"/>
                <a:lumOff val="40000"/>
              </a:schemeClr>
            </a:solidFill>
          </a:ln>
        </p:spPr>
        <p:txBody>
          <a:bodyPr wrap="square">
            <a:spAutoFit/>
          </a:bodyPr>
          <a:lstStyle/>
          <a:p>
            <a:r>
              <a:rPr lang="en-NZ" sz="2400" dirty="0"/>
              <a:t>The Passive House standard is first and foremost about a comfortable, well­ ventilated home that needs very little energy. .</a:t>
            </a:r>
          </a:p>
        </p:txBody>
      </p:sp>
      <p:pic>
        <p:nvPicPr>
          <p:cNvPr id="10" name="Picture 9">
            <a:extLst>
              <a:ext uri="{FF2B5EF4-FFF2-40B4-BE49-F238E27FC236}">
                <a16:creationId xmlns:a16="http://schemas.microsoft.com/office/drawing/2014/main" id="{6EAB003E-1315-41E4-A56B-FC498789C256}"/>
              </a:ext>
            </a:extLst>
          </p:cNvPr>
          <p:cNvPicPr>
            <a:picLocks noChangeAspect="1"/>
          </p:cNvPicPr>
          <p:nvPr/>
        </p:nvPicPr>
        <p:blipFill>
          <a:blip r:embed="rId5"/>
          <a:stretch>
            <a:fillRect/>
          </a:stretch>
        </p:blipFill>
        <p:spPr>
          <a:xfrm>
            <a:off x="378976" y="3229044"/>
            <a:ext cx="3410954" cy="3067713"/>
          </a:xfrm>
          <a:prstGeom prst="rect">
            <a:avLst/>
          </a:prstGeom>
        </p:spPr>
      </p:pic>
      <p:sp>
        <p:nvSpPr>
          <p:cNvPr id="5" name="Rectangle 4">
            <a:extLst>
              <a:ext uri="{FF2B5EF4-FFF2-40B4-BE49-F238E27FC236}">
                <a16:creationId xmlns:a16="http://schemas.microsoft.com/office/drawing/2014/main" id="{8A63CE92-92CA-4983-8523-53E3B73F21C0}"/>
              </a:ext>
            </a:extLst>
          </p:cNvPr>
          <p:cNvSpPr/>
          <p:nvPr/>
        </p:nvSpPr>
        <p:spPr>
          <a:xfrm>
            <a:off x="1690777" y="5675601"/>
            <a:ext cx="2021155" cy="486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a:extLst>
              <a:ext uri="{FF2B5EF4-FFF2-40B4-BE49-F238E27FC236}">
                <a16:creationId xmlns:a16="http://schemas.microsoft.com/office/drawing/2014/main" id="{85FBE58C-7AE5-4660-8FD4-BAB269F5AE75}"/>
              </a:ext>
            </a:extLst>
          </p:cNvPr>
          <p:cNvSpPr/>
          <p:nvPr/>
        </p:nvSpPr>
        <p:spPr>
          <a:xfrm>
            <a:off x="1881249" y="3402107"/>
            <a:ext cx="2021155" cy="1232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a:extLst>
              <a:ext uri="{FF2B5EF4-FFF2-40B4-BE49-F238E27FC236}">
                <a16:creationId xmlns:a16="http://schemas.microsoft.com/office/drawing/2014/main" id="{70B4291D-63DE-46F7-8FE7-EB39BB40D6D2}"/>
              </a:ext>
            </a:extLst>
          </p:cNvPr>
          <p:cNvSpPr txBox="1"/>
          <p:nvPr/>
        </p:nvSpPr>
        <p:spPr>
          <a:xfrm>
            <a:off x="1947330" y="3995553"/>
            <a:ext cx="1508048" cy="1084912"/>
          </a:xfrm>
          <a:prstGeom prst="rect">
            <a:avLst/>
          </a:prstGeom>
          <a:noFill/>
        </p:spPr>
        <p:txBody>
          <a:bodyPr wrap="square" rtlCol="0">
            <a:spAutoFit/>
          </a:bodyPr>
          <a:lstStyle/>
          <a:p>
            <a:pPr algn="ctr"/>
            <a:r>
              <a:rPr lang="en-NZ" b="1" dirty="0"/>
              <a:t>Air Tightness </a:t>
            </a:r>
          </a:p>
          <a:p>
            <a:pPr algn="ctr"/>
            <a:r>
              <a:rPr lang="en-NZ" b="1" dirty="0"/>
              <a:t>Layer</a:t>
            </a:r>
          </a:p>
        </p:txBody>
      </p:sp>
    </p:spTree>
    <p:extLst>
      <p:ext uri="{BB962C8B-B14F-4D97-AF65-F5344CB8AC3E}">
        <p14:creationId xmlns:p14="http://schemas.microsoft.com/office/powerpoint/2010/main" val="144679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C64-EB56-415F-8DFC-4AACA7E8CCA8}"/>
              </a:ext>
            </a:extLst>
          </p:cNvPr>
          <p:cNvSpPr>
            <a:spLocks noGrp="1"/>
          </p:cNvSpPr>
          <p:nvPr>
            <p:ph type="title"/>
          </p:nvPr>
        </p:nvSpPr>
        <p:spPr/>
        <p:txBody>
          <a:bodyPr/>
          <a:lstStyle/>
          <a:p>
            <a:r>
              <a:rPr lang="en-NZ" dirty="0"/>
              <a:t>Air Pressure and Vapour Control</a:t>
            </a:r>
          </a:p>
        </p:txBody>
      </p:sp>
      <p:pic>
        <p:nvPicPr>
          <p:cNvPr id="6" name="Picture 2" descr="Air barriers vs vapour barriers | BRANZ Build">
            <a:extLst>
              <a:ext uri="{FF2B5EF4-FFF2-40B4-BE49-F238E27FC236}">
                <a16:creationId xmlns:a16="http://schemas.microsoft.com/office/drawing/2014/main" id="{4E4C001B-2F07-4C23-8308-D82F84F49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36" y="4740322"/>
            <a:ext cx="8934450" cy="4743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ir infiltration and exfiltration - Energy Education">
            <a:extLst>
              <a:ext uri="{FF2B5EF4-FFF2-40B4-BE49-F238E27FC236}">
                <a16:creationId xmlns:a16="http://schemas.microsoft.com/office/drawing/2014/main" id="{F781ECE7-6CF8-4A57-B68F-6EECD53D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79" y="1792762"/>
            <a:ext cx="5038234" cy="378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4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1025-5655-49F7-BA8E-F83F82FD6590}"/>
              </a:ext>
            </a:extLst>
          </p:cNvPr>
          <p:cNvSpPr>
            <a:spLocks noGrp="1"/>
          </p:cNvSpPr>
          <p:nvPr>
            <p:ph type="title"/>
          </p:nvPr>
        </p:nvSpPr>
        <p:spPr/>
        <p:txBody>
          <a:bodyPr/>
          <a:lstStyle/>
          <a:p>
            <a:r>
              <a:rPr lang="en-NZ" dirty="0"/>
              <a:t>“Passive House”</a:t>
            </a:r>
          </a:p>
        </p:txBody>
      </p:sp>
      <p:pic>
        <p:nvPicPr>
          <p:cNvPr id="7" name="Picture 6">
            <a:extLst>
              <a:ext uri="{FF2B5EF4-FFF2-40B4-BE49-F238E27FC236}">
                <a16:creationId xmlns:a16="http://schemas.microsoft.com/office/drawing/2014/main" id="{EFDB837D-70A4-4769-82E1-2696975AB07B}"/>
              </a:ext>
            </a:extLst>
          </p:cNvPr>
          <p:cNvPicPr>
            <a:picLocks noChangeAspect="1"/>
          </p:cNvPicPr>
          <p:nvPr/>
        </p:nvPicPr>
        <p:blipFill>
          <a:blip r:embed="rId2"/>
          <a:stretch>
            <a:fillRect/>
          </a:stretch>
        </p:blipFill>
        <p:spPr>
          <a:xfrm>
            <a:off x="1937875" y="2258697"/>
            <a:ext cx="8460369" cy="5658208"/>
          </a:xfrm>
          <a:prstGeom prst="rect">
            <a:avLst/>
          </a:prstGeom>
        </p:spPr>
      </p:pic>
      <p:pic>
        <p:nvPicPr>
          <p:cNvPr id="9" name="Picture 8">
            <a:extLst>
              <a:ext uri="{FF2B5EF4-FFF2-40B4-BE49-F238E27FC236}">
                <a16:creationId xmlns:a16="http://schemas.microsoft.com/office/drawing/2014/main" id="{28694522-B05B-44C9-8267-1EBB01578325}"/>
              </a:ext>
            </a:extLst>
          </p:cNvPr>
          <p:cNvPicPr>
            <a:picLocks noChangeAspect="1"/>
          </p:cNvPicPr>
          <p:nvPr/>
        </p:nvPicPr>
        <p:blipFill>
          <a:blip r:embed="rId3"/>
          <a:stretch>
            <a:fillRect/>
          </a:stretch>
        </p:blipFill>
        <p:spPr>
          <a:xfrm>
            <a:off x="10847542" y="2005163"/>
            <a:ext cx="1039836" cy="1341724"/>
          </a:xfrm>
          <a:prstGeom prst="rect">
            <a:avLst/>
          </a:prstGeom>
        </p:spPr>
      </p:pic>
    </p:spTree>
    <p:extLst>
      <p:ext uri="{BB962C8B-B14F-4D97-AF65-F5344CB8AC3E}">
        <p14:creationId xmlns:p14="http://schemas.microsoft.com/office/powerpoint/2010/main" val="3913737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11A6A-B774-4208-995D-476ABF592A07}"/>
              </a:ext>
            </a:extLst>
          </p:cNvPr>
          <p:cNvSpPr>
            <a:spLocks noGrp="1"/>
          </p:cNvSpPr>
          <p:nvPr>
            <p:ph type="body" sz="quarter" idx="13"/>
          </p:nvPr>
        </p:nvSpPr>
        <p:spPr/>
        <p:txBody>
          <a:bodyPr/>
          <a:lstStyle/>
          <a:p>
            <a:pPr marL="457200" indent="-457200">
              <a:buFont typeface="Wingdings" panose="05000000000000000000" pitchFamily="2" charset="2"/>
              <a:buChar char="Ø"/>
            </a:pPr>
            <a:r>
              <a:rPr lang="en-NZ" dirty="0"/>
              <a:t>On site testing in Wellington and Auckland University</a:t>
            </a:r>
          </a:p>
          <a:p>
            <a:pPr marL="457200" indent="-457200">
              <a:buFont typeface="Wingdings" panose="05000000000000000000" pitchFamily="2" charset="2"/>
              <a:buChar char="Ø"/>
            </a:pPr>
            <a:r>
              <a:rPr lang="en-NZ" dirty="0"/>
              <a:t>Record and physical sample of system components that make up the specimen</a:t>
            </a:r>
          </a:p>
          <a:p>
            <a:pPr marL="914400" lvl="1" indent="-457200">
              <a:buFont typeface="Wingdings" panose="05000000000000000000" pitchFamily="2" charset="2"/>
              <a:buChar char="Ø"/>
            </a:pPr>
            <a:r>
              <a:rPr lang="en-NZ" dirty="0"/>
              <a:t>Future reference</a:t>
            </a:r>
          </a:p>
          <a:p>
            <a:pPr marL="914400" lvl="1" indent="-457200">
              <a:buFont typeface="Wingdings" panose="05000000000000000000" pitchFamily="2" charset="2"/>
              <a:buChar char="Ø"/>
            </a:pPr>
            <a:r>
              <a:rPr lang="en-NZ" dirty="0"/>
              <a:t>Proof</a:t>
            </a:r>
          </a:p>
          <a:p>
            <a:pPr marL="457200" indent="-457200">
              <a:buFont typeface="Wingdings" panose="05000000000000000000" pitchFamily="2" charset="2"/>
              <a:buChar char="Ø"/>
            </a:pPr>
            <a:r>
              <a:rPr lang="en-NZ" dirty="0"/>
              <a:t>Choice of materials and brand are very important</a:t>
            </a:r>
          </a:p>
          <a:p>
            <a:pPr marL="457200"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1285AA2A-ABFD-4BE2-9DA2-95D0131846C5}"/>
              </a:ext>
            </a:extLst>
          </p:cNvPr>
          <p:cNvSpPr>
            <a:spLocks noGrp="1"/>
          </p:cNvSpPr>
          <p:nvPr>
            <p:ph type="title"/>
          </p:nvPr>
        </p:nvSpPr>
        <p:spPr/>
        <p:txBody>
          <a:bodyPr/>
          <a:lstStyle/>
          <a:p>
            <a:r>
              <a:rPr lang="en-NZ" dirty="0"/>
              <a:t>BRANZ Testing</a:t>
            </a:r>
          </a:p>
        </p:txBody>
      </p:sp>
      <p:sp>
        <p:nvSpPr>
          <p:cNvPr id="4" name="Text Placeholder 3">
            <a:extLst>
              <a:ext uri="{FF2B5EF4-FFF2-40B4-BE49-F238E27FC236}">
                <a16:creationId xmlns:a16="http://schemas.microsoft.com/office/drawing/2014/main" id="{EA8540E5-B643-46F0-BFB7-C77DC1853192}"/>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58C8E568-C0E6-44F9-8CF0-F3579258FC8E}"/>
              </a:ext>
            </a:extLst>
          </p:cNvPr>
          <p:cNvPicPr>
            <a:picLocks noChangeAspect="1"/>
          </p:cNvPicPr>
          <p:nvPr/>
        </p:nvPicPr>
        <p:blipFill>
          <a:blip r:embed="rId2"/>
          <a:stretch>
            <a:fillRect/>
          </a:stretch>
        </p:blipFill>
        <p:spPr>
          <a:xfrm>
            <a:off x="5193779" y="5386670"/>
            <a:ext cx="7139508" cy="4126672"/>
          </a:xfrm>
          <a:prstGeom prst="rect">
            <a:avLst/>
          </a:prstGeom>
        </p:spPr>
      </p:pic>
    </p:spTree>
    <p:extLst>
      <p:ext uri="{BB962C8B-B14F-4D97-AF65-F5344CB8AC3E}">
        <p14:creationId xmlns:p14="http://schemas.microsoft.com/office/powerpoint/2010/main" val="50984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sman Insulation Pink Batts">
            <a:extLst>
              <a:ext uri="{FF2B5EF4-FFF2-40B4-BE49-F238E27FC236}">
                <a16:creationId xmlns:a16="http://schemas.microsoft.com/office/drawing/2014/main" id="{6452D0D0-82E5-4170-9316-3C6551BC61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21" t="17611" r="26464" b="18583"/>
          <a:stretch/>
        </p:blipFill>
        <p:spPr bwMode="auto">
          <a:xfrm>
            <a:off x="573208" y="5891734"/>
            <a:ext cx="4926244" cy="37606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51197DE0-5868-4CAE-B5B9-2E190FF836E9}"/>
              </a:ext>
            </a:extLst>
          </p:cNvPr>
          <p:cNvSpPr>
            <a:spLocks noGrp="1"/>
          </p:cNvSpPr>
          <p:nvPr>
            <p:ph type="title"/>
          </p:nvPr>
        </p:nvSpPr>
        <p:spPr/>
        <p:txBody>
          <a:bodyPr/>
          <a:lstStyle/>
          <a:p>
            <a:r>
              <a:rPr lang="en-NZ" dirty="0"/>
              <a:t>Why Pink</a:t>
            </a:r>
            <a:r>
              <a:rPr lang="en-NZ" sz="3600" baseline="30000" dirty="0"/>
              <a:t>®</a:t>
            </a:r>
            <a:r>
              <a:rPr lang="en-NZ" dirty="0"/>
              <a:t> Batts</a:t>
            </a:r>
            <a:r>
              <a:rPr lang="en-NZ" sz="3600" baseline="30000" dirty="0"/>
              <a:t>®</a:t>
            </a:r>
            <a:endParaRPr lang="en-NZ" dirty="0"/>
          </a:p>
        </p:txBody>
      </p:sp>
      <p:sp>
        <p:nvSpPr>
          <p:cNvPr id="4" name="Text Placeholder 3">
            <a:extLst>
              <a:ext uri="{FF2B5EF4-FFF2-40B4-BE49-F238E27FC236}">
                <a16:creationId xmlns:a16="http://schemas.microsoft.com/office/drawing/2014/main" id="{ED1AAE1B-83A9-452B-9B38-C925805E96E0}"/>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8998F7B6-EBE8-4471-9E38-64923AA1770B}"/>
              </a:ext>
            </a:extLst>
          </p:cNvPr>
          <p:cNvPicPr>
            <a:picLocks noChangeAspect="1"/>
          </p:cNvPicPr>
          <p:nvPr/>
        </p:nvPicPr>
        <p:blipFill>
          <a:blip r:embed="rId3"/>
          <a:stretch>
            <a:fillRect/>
          </a:stretch>
        </p:blipFill>
        <p:spPr>
          <a:xfrm>
            <a:off x="676049" y="8637459"/>
            <a:ext cx="680282" cy="708627"/>
          </a:xfrm>
          <a:prstGeom prst="rect">
            <a:avLst/>
          </a:prstGeom>
        </p:spPr>
      </p:pic>
      <p:pic>
        <p:nvPicPr>
          <p:cNvPr id="1028" name="Picture 4" descr="Simeon Patience For Pink Batts — The Collective Force">
            <a:extLst>
              <a:ext uri="{FF2B5EF4-FFF2-40B4-BE49-F238E27FC236}">
                <a16:creationId xmlns:a16="http://schemas.microsoft.com/office/drawing/2014/main" id="{9E4A3576-13E3-421F-8235-2DC539F57F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97" r="24633"/>
          <a:stretch/>
        </p:blipFill>
        <p:spPr bwMode="auto">
          <a:xfrm>
            <a:off x="8024883" y="3983511"/>
            <a:ext cx="4531058" cy="53625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35E83E-F3AE-469B-9508-706967FF3572}"/>
              </a:ext>
            </a:extLst>
          </p:cNvPr>
          <p:cNvSpPr txBox="1"/>
          <p:nvPr/>
        </p:nvSpPr>
        <p:spPr>
          <a:xfrm>
            <a:off x="826175" y="1666882"/>
            <a:ext cx="8891032" cy="5910401"/>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NZ" sz="3200" dirty="0"/>
              <a:t>Own BRANZ appraisal</a:t>
            </a:r>
          </a:p>
          <a:p>
            <a:pPr marL="342900" indent="-342900">
              <a:lnSpc>
                <a:spcPct val="150000"/>
              </a:lnSpc>
              <a:buFont typeface="Wingdings" panose="05000000000000000000" pitchFamily="2" charset="2"/>
              <a:buChar char="Ø"/>
            </a:pPr>
            <a:r>
              <a:rPr lang="en-NZ" sz="3200" dirty="0"/>
              <a:t>Proven history of performance and quality</a:t>
            </a:r>
          </a:p>
          <a:p>
            <a:pPr marL="342900" indent="-342900">
              <a:lnSpc>
                <a:spcPct val="150000"/>
              </a:lnSpc>
              <a:buFont typeface="Wingdings" panose="05000000000000000000" pitchFamily="2" charset="2"/>
              <a:buChar char="Ø"/>
            </a:pPr>
            <a:r>
              <a:rPr lang="en-NZ" sz="3200" dirty="0"/>
              <a:t>Great product range</a:t>
            </a:r>
          </a:p>
          <a:p>
            <a:pPr marL="342900" indent="-342900">
              <a:lnSpc>
                <a:spcPct val="150000"/>
              </a:lnSpc>
              <a:buFont typeface="Wingdings" panose="05000000000000000000" pitchFamily="2" charset="2"/>
              <a:buChar char="Ø"/>
            </a:pPr>
            <a:r>
              <a:rPr lang="en-NZ" sz="3200" dirty="0"/>
              <a:t>Made in NZ (just up the road)</a:t>
            </a:r>
          </a:p>
          <a:p>
            <a:pPr marL="342900" indent="-342900">
              <a:lnSpc>
                <a:spcPct val="150000"/>
              </a:lnSpc>
              <a:buFont typeface="Wingdings" panose="05000000000000000000" pitchFamily="2" charset="2"/>
              <a:buChar char="Ø"/>
            </a:pPr>
            <a:r>
              <a:rPr lang="en-NZ" sz="3200" dirty="0"/>
              <a:t>Aligned interests (R&amp;D)</a:t>
            </a:r>
          </a:p>
          <a:p>
            <a:pPr marL="889071" lvl="1" indent="-342900">
              <a:lnSpc>
                <a:spcPct val="150000"/>
              </a:lnSpc>
              <a:buFont typeface="Wingdings" panose="05000000000000000000" pitchFamily="2" charset="2"/>
              <a:buChar char="Ø"/>
            </a:pPr>
            <a:r>
              <a:rPr lang="en-NZ" sz="3200" dirty="0"/>
              <a:t>Acoustic performance</a:t>
            </a:r>
          </a:p>
          <a:p>
            <a:pPr marL="889071" lvl="1" indent="-342900">
              <a:lnSpc>
                <a:spcPct val="150000"/>
              </a:lnSpc>
              <a:buFont typeface="Wingdings" panose="05000000000000000000" pitchFamily="2" charset="2"/>
              <a:buChar char="Ø"/>
            </a:pPr>
            <a:r>
              <a:rPr lang="en-NZ" sz="3200" dirty="0"/>
              <a:t>Fire performance</a:t>
            </a:r>
          </a:p>
          <a:p>
            <a:pPr marL="889071" lvl="1" indent="-342900">
              <a:lnSpc>
                <a:spcPct val="150000"/>
              </a:lnSpc>
              <a:buFont typeface="Wingdings" panose="05000000000000000000" pitchFamily="2" charset="2"/>
              <a:buChar char="Ø"/>
            </a:pPr>
            <a:r>
              <a:rPr lang="en-NZ" sz="3200" b="1" dirty="0"/>
              <a:t>R-values</a:t>
            </a:r>
          </a:p>
        </p:txBody>
      </p:sp>
      <p:pic>
        <p:nvPicPr>
          <p:cNvPr id="2050" name="Picture 2" descr="Pink Batts Insulation New Zealand Logo - Pricewise Insulation NZ">
            <a:extLst>
              <a:ext uri="{FF2B5EF4-FFF2-40B4-BE49-F238E27FC236}">
                <a16:creationId xmlns:a16="http://schemas.microsoft.com/office/drawing/2014/main" id="{CC62628C-5D32-4808-B0D8-0EF5359536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661" b="24053"/>
          <a:stretch/>
        </p:blipFill>
        <p:spPr bwMode="auto">
          <a:xfrm>
            <a:off x="8569999" y="407514"/>
            <a:ext cx="2800350" cy="99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40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500"/>
                                        <p:tgtEl>
                                          <p:spTgt spid="7">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fade">
                                      <p:cBhvr>
                                        <p:cTn id="38" dur="500"/>
                                        <p:tgtEl>
                                          <p:spTgt spid="7">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Effect transition="in" filter="fade">
                                      <p:cBhvr>
                                        <p:cTn id="43"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B59B97-AD52-465A-BA72-9548117C9FF1}"/>
              </a:ext>
            </a:extLst>
          </p:cNvPr>
          <p:cNvSpPr>
            <a:spLocks noGrp="1"/>
          </p:cNvSpPr>
          <p:nvPr>
            <p:ph type="title"/>
          </p:nvPr>
        </p:nvSpPr>
        <p:spPr/>
        <p:txBody>
          <a:bodyPr/>
          <a:lstStyle/>
          <a:p>
            <a:r>
              <a:rPr lang="en-NZ" dirty="0"/>
              <a:t>GIB</a:t>
            </a:r>
            <a:r>
              <a:rPr lang="en-NZ" sz="3600" b="1" baseline="30000" dirty="0"/>
              <a:t>®</a:t>
            </a:r>
            <a:r>
              <a:rPr lang="en-NZ" dirty="0"/>
              <a:t> Systems using Pink</a:t>
            </a:r>
            <a:r>
              <a:rPr lang="en-NZ" sz="3600" b="1" baseline="30000" dirty="0"/>
              <a:t>®</a:t>
            </a:r>
            <a:r>
              <a:rPr lang="en-NZ" dirty="0"/>
              <a:t> Batts</a:t>
            </a:r>
            <a:r>
              <a:rPr lang="en-NZ" sz="3600" b="1" baseline="30000" dirty="0"/>
              <a:t>®</a:t>
            </a:r>
            <a:endParaRPr lang="en-NZ" dirty="0"/>
          </a:p>
        </p:txBody>
      </p:sp>
      <p:sp>
        <p:nvSpPr>
          <p:cNvPr id="4" name="Text Placeholder 3">
            <a:extLst>
              <a:ext uri="{FF2B5EF4-FFF2-40B4-BE49-F238E27FC236}">
                <a16:creationId xmlns:a16="http://schemas.microsoft.com/office/drawing/2014/main" id="{84EE42C2-7BC9-4328-9E98-A25117517845}"/>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87BE931D-0C9B-4E0D-9317-49621B01A1E0}"/>
              </a:ext>
            </a:extLst>
          </p:cNvPr>
          <p:cNvPicPr>
            <a:picLocks noChangeAspect="1"/>
          </p:cNvPicPr>
          <p:nvPr/>
        </p:nvPicPr>
        <p:blipFill>
          <a:blip r:embed="rId2"/>
          <a:stretch>
            <a:fillRect/>
          </a:stretch>
        </p:blipFill>
        <p:spPr>
          <a:xfrm>
            <a:off x="1296538" y="1677492"/>
            <a:ext cx="9636764" cy="7863057"/>
          </a:xfrm>
          <a:prstGeom prst="rect">
            <a:avLst/>
          </a:prstGeom>
        </p:spPr>
      </p:pic>
      <p:pic>
        <p:nvPicPr>
          <p:cNvPr id="8" name="Picture 7">
            <a:extLst>
              <a:ext uri="{FF2B5EF4-FFF2-40B4-BE49-F238E27FC236}">
                <a16:creationId xmlns:a16="http://schemas.microsoft.com/office/drawing/2014/main" id="{F9BF4644-D41D-471A-8371-7A8279B9C5DC}"/>
              </a:ext>
            </a:extLst>
          </p:cNvPr>
          <p:cNvPicPr>
            <a:picLocks noChangeAspect="1"/>
          </p:cNvPicPr>
          <p:nvPr/>
        </p:nvPicPr>
        <p:blipFill>
          <a:blip r:embed="rId3"/>
          <a:stretch>
            <a:fillRect/>
          </a:stretch>
        </p:blipFill>
        <p:spPr>
          <a:xfrm>
            <a:off x="8107789" y="1064525"/>
            <a:ext cx="4387612" cy="22572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4D6F3E37-583B-4648-922B-740AAE5E793F}"/>
              </a:ext>
            </a:extLst>
          </p:cNvPr>
          <p:cNvPicPr>
            <a:picLocks noChangeAspect="1"/>
          </p:cNvPicPr>
          <p:nvPr/>
        </p:nvPicPr>
        <p:blipFill>
          <a:blip r:embed="rId4"/>
          <a:stretch>
            <a:fillRect/>
          </a:stretch>
        </p:blipFill>
        <p:spPr>
          <a:xfrm>
            <a:off x="3868668" y="5434296"/>
            <a:ext cx="7417486" cy="1689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76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97CFB-0D39-449D-BF52-CFBEA6F0E646}"/>
              </a:ext>
            </a:extLst>
          </p:cNvPr>
          <p:cNvPicPr>
            <a:picLocks noChangeAspect="1"/>
          </p:cNvPicPr>
          <p:nvPr/>
        </p:nvPicPr>
        <p:blipFill>
          <a:blip r:embed="rId2">
            <a:alphaModFix amt="35000"/>
          </a:blip>
          <a:stretch>
            <a:fillRect/>
          </a:stretch>
        </p:blipFill>
        <p:spPr>
          <a:xfrm>
            <a:off x="1117600" y="1667190"/>
            <a:ext cx="11024240" cy="7349493"/>
          </a:xfrm>
          <a:prstGeom prst="rect">
            <a:avLst/>
          </a:prstGeom>
        </p:spPr>
      </p:pic>
      <p:sp>
        <p:nvSpPr>
          <p:cNvPr id="2" name="Text Placeholder 1">
            <a:extLst>
              <a:ext uri="{FF2B5EF4-FFF2-40B4-BE49-F238E27FC236}">
                <a16:creationId xmlns:a16="http://schemas.microsoft.com/office/drawing/2014/main" id="{0508A282-E65E-4555-B146-FBAC909355B7}"/>
              </a:ext>
            </a:extLst>
          </p:cNvPr>
          <p:cNvSpPr>
            <a:spLocks noGrp="1"/>
          </p:cNvSpPr>
          <p:nvPr>
            <p:ph type="body" sz="quarter" idx="13"/>
          </p:nvPr>
        </p:nvSpPr>
        <p:spPr>
          <a:xfrm>
            <a:off x="926153" y="1944001"/>
            <a:ext cx="6702945" cy="6569075"/>
          </a:xfrm>
        </p:spPr>
        <p:txBody>
          <a:bodyPr/>
          <a:lstStyle/>
          <a:p>
            <a:pPr marL="457200" indent="-457200">
              <a:buFont typeface="Wingdings" panose="05000000000000000000" pitchFamily="2" charset="2"/>
              <a:buChar char="Ø"/>
            </a:pPr>
            <a:r>
              <a:rPr lang="en-NZ" dirty="0"/>
              <a:t>“your system states R2.2, can I                                  upgrade that to R2.4 or Silencer</a:t>
            </a:r>
            <a:r>
              <a:rPr lang="en-NZ" sz="3200" b="1" baseline="30000" dirty="0"/>
              <a:t>®</a:t>
            </a:r>
            <a:r>
              <a:rPr lang="en-NZ" dirty="0"/>
              <a:t>?”</a:t>
            </a:r>
          </a:p>
          <a:p>
            <a:pPr marL="914400" lvl="1" indent="-457200">
              <a:buFont typeface="Wingdings" panose="05000000000000000000" pitchFamily="2" charset="2"/>
              <a:buChar char="Ø"/>
            </a:pPr>
            <a:r>
              <a:rPr lang="en-NZ" dirty="0"/>
              <a:t>As it is an “upgrade” there is no negative impact on the performance of the GIB</a:t>
            </a:r>
            <a:r>
              <a:rPr lang="en-NZ" sz="2800" b="1" baseline="30000" dirty="0"/>
              <a:t>®</a:t>
            </a:r>
            <a:r>
              <a:rPr lang="en-NZ" dirty="0"/>
              <a:t> system, including the Silencer</a:t>
            </a:r>
            <a:r>
              <a:rPr lang="en-NZ" sz="3200" b="1" baseline="30000" dirty="0"/>
              <a:t>®</a:t>
            </a:r>
            <a:r>
              <a:rPr lang="en-NZ" dirty="0"/>
              <a:t> and Ultra ranges (up to R2.8 in 90mm frame) is allowed.</a:t>
            </a:r>
          </a:p>
          <a:p>
            <a:pPr marL="457200" indent="-457200">
              <a:buFont typeface="Wingdings" panose="05000000000000000000" pitchFamily="2" charset="2"/>
              <a:buChar char="Ø"/>
            </a:pPr>
            <a:r>
              <a:rPr lang="en-NZ" dirty="0"/>
              <a:t>Fire</a:t>
            </a:r>
          </a:p>
          <a:p>
            <a:pPr marL="457200" indent="-457200">
              <a:buFont typeface="Wingdings" panose="05000000000000000000" pitchFamily="2" charset="2"/>
              <a:buChar char="Ø"/>
            </a:pPr>
            <a:r>
              <a:rPr lang="en-NZ" dirty="0"/>
              <a:t>Noise</a:t>
            </a:r>
          </a:p>
          <a:p>
            <a:pPr marL="457200" indent="-457200">
              <a:buFont typeface="Wingdings" panose="05000000000000000000" pitchFamily="2" charset="2"/>
              <a:buChar char="Ø"/>
            </a:pPr>
            <a:r>
              <a:rPr lang="en-NZ" dirty="0"/>
              <a:t>Silencer</a:t>
            </a:r>
            <a:r>
              <a:rPr lang="en-NZ" sz="2800" b="1" baseline="30000" dirty="0"/>
              <a:t>®</a:t>
            </a:r>
            <a:r>
              <a:rPr lang="en-NZ" dirty="0"/>
              <a:t> range is also included (even though it’s a different colour!)</a:t>
            </a:r>
          </a:p>
          <a:p>
            <a:pPr marL="457200" indent="-457200">
              <a:buFont typeface="Wingdings" panose="05000000000000000000" pitchFamily="2" charset="2"/>
              <a:buChar char="Ø"/>
            </a:pPr>
            <a:endParaRPr lang="en-NZ" dirty="0"/>
          </a:p>
          <a:p>
            <a:pPr marL="457200"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9E8E4BCB-2E0B-4A51-B7A0-1872911F8914}"/>
              </a:ext>
            </a:extLst>
          </p:cNvPr>
          <p:cNvSpPr>
            <a:spLocks noGrp="1"/>
          </p:cNvSpPr>
          <p:nvPr>
            <p:ph type="title"/>
          </p:nvPr>
        </p:nvSpPr>
        <p:spPr/>
        <p:txBody>
          <a:bodyPr/>
          <a:lstStyle/>
          <a:p>
            <a:r>
              <a:rPr lang="en-NZ" dirty="0"/>
              <a:t>Upgrading?</a:t>
            </a:r>
          </a:p>
        </p:txBody>
      </p:sp>
      <p:sp>
        <p:nvSpPr>
          <p:cNvPr id="4" name="Text Placeholder 3">
            <a:extLst>
              <a:ext uri="{FF2B5EF4-FFF2-40B4-BE49-F238E27FC236}">
                <a16:creationId xmlns:a16="http://schemas.microsoft.com/office/drawing/2014/main" id="{46CB56E1-B96A-41DA-B659-0096B288EF9C}"/>
              </a:ext>
            </a:extLst>
          </p:cNvPr>
          <p:cNvSpPr>
            <a:spLocks noGrp="1"/>
          </p:cNvSpPr>
          <p:nvPr>
            <p:ph type="body" sz="quarter" idx="10"/>
          </p:nvPr>
        </p:nvSpPr>
        <p:spPr/>
        <p:txBody>
          <a:bodyPr/>
          <a:lstStyle/>
          <a:p>
            <a:endParaRPr lang="en-NZ"/>
          </a:p>
        </p:txBody>
      </p:sp>
      <p:pic>
        <p:nvPicPr>
          <p:cNvPr id="7" name="Picture 6">
            <a:extLst>
              <a:ext uri="{FF2B5EF4-FFF2-40B4-BE49-F238E27FC236}">
                <a16:creationId xmlns:a16="http://schemas.microsoft.com/office/drawing/2014/main" id="{373889B9-A6E4-4576-BC95-FC19CFF25D25}"/>
              </a:ext>
            </a:extLst>
          </p:cNvPr>
          <p:cNvPicPr>
            <a:picLocks noChangeAspect="1"/>
          </p:cNvPicPr>
          <p:nvPr/>
        </p:nvPicPr>
        <p:blipFill>
          <a:blip r:embed="rId3"/>
          <a:stretch>
            <a:fillRect/>
          </a:stretch>
        </p:blipFill>
        <p:spPr>
          <a:xfrm>
            <a:off x="7929349" y="1001958"/>
            <a:ext cx="4212491" cy="4226580"/>
          </a:xfrm>
          <a:prstGeom prst="rect">
            <a:avLst/>
          </a:prstGeom>
        </p:spPr>
      </p:pic>
      <p:pic>
        <p:nvPicPr>
          <p:cNvPr id="11" name="Picture 10">
            <a:extLst>
              <a:ext uri="{FF2B5EF4-FFF2-40B4-BE49-F238E27FC236}">
                <a16:creationId xmlns:a16="http://schemas.microsoft.com/office/drawing/2014/main" id="{BE149246-B3B6-4352-92CA-16C2A90E13FE}"/>
              </a:ext>
            </a:extLst>
          </p:cNvPr>
          <p:cNvPicPr>
            <a:picLocks noChangeAspect="1"/>
          </p:cNvPicPr>
          <p:nvPr/>
        </p:nvPicPr>
        <p:blipFill>
          <a:blip r:embed="rId4"/>
          <a:stretch>
            <a:fillRect/>
          </a:stretch>
        </p:blipFill>
        <p:spPr>
          <a:xfrm>
            <a:off x="7929349" y="5338898"/>
            <a:ext cx="4212491" cy="4198588"/>
          </a:xfrm>
          <a:prstGeom prst="rect">
            <a:avLst/>
          </a:prstGeom>
        </p:spPr>
      </p:pic>
      <p:pic>
        <p:nvPicPr>
          <p:cNvPr id="13" name="Picture 12">
            <a:extLst>
              <a:ext uri="{FF2B5EF4-FFF2-40B4-BE49-F238E27FC236}">
                <a16:creationId xmlns:a16="http://schemas.microsoft.com/office/drawing/2014/main" id="{D1C6B335-9AF3-4891-BE19-001F5520F5D0}"/>
              </a:ext>
            </a:extLst>
          </p:cNvPr>
          <p:cNvPicPr>
            <a:picLocks noChangeAspect="1"/>
          </p:cNvPicPr>
          <p:nvPr/>
        </p:nvPicPr>
        <p:blipFill>
          <a:blip r:embed="rId5"/>
          <a:stretch>
            <a:fillRect/>
          </a:stretch>
        </p:blipFill>
        <p:spPr>
          <a:xfrm>
            <a:off x="7368275" y="3472650"/>
            <a:ext cx="4212491" cy="4212491"/>
          </a:xfrm>
          <a:prstGeom prst="rect">
            <a:avLst/>
          </a:prstGeom>
        </p:spPr>
      </p:pic>
    </p:spTree>
    <p:extLst>
      <p:ext uri="{BB962C8B-B14F-4D97-AF65-F5344CB8AC3E}">
        <p14:creationId xmlns:p14="http://schemas.microsoft.com/office/powerpoint/2010/main" val="243546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76049" y="701016"/>
            <a:ext cx="11216640" cy="588646"/>
          </a:xfrm>
        </p:spPr>
        <p:txBody>
          <a:bodyPr/>
          <a:lstStyle/>
          <a:p>
            <a:r>
              <a:rPr lang="en-NZ" dirty="0"/>
              <a:t>Technical Support Team</a:t>
            </a:r>
          </a:p>
        </p:txBody>
      </p:sp>
      <p:pic>
        <p:nvPicPr>
          <p:cNvPr id="22" name="Picture 21" descr="I:\Marketing\Images and Brand\Image Library New\008 Portraits\High Res Portraits\Graeme Robertson.tif">
            <a:extLst>
              <a:ext uri="{FF2B5EF4-FFF2-40B4-BE49-F238E27FC236}">
                <a16:creationId xmlns:a16="http://schemas.microsoft.com/office/drawing/2014/main" id="{73EB1466-0565-4004-BF8D-12E5D9DA1B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0846" y="1836651"/>
            <a:ext cx="1889760" cy="2834640"/>
          </a:xfrm>
          <a:prstGeom prst="rect">
            <a:avLst/>
          </a:prstGeom>
          <a:noFill/>
          <a:ln>
            <a:noFill/>
          </a:ln>
        </p:spPr>
      </p:pic>
      <p:pic>
        <p:nvPicPr>
          <p:cNvPr id="23" name="Picture 22" descr="I:\Marketing\Images and Brand\Image Library New\008 Portraits\High Res Portraits\Doug Connors.tif">
            <a:extLst>
              <a:ext uri="{FF2B5EF4-FFF2-40B4-BE49-F238E27FC236}">
                <a16:creationId xmlns:a16="http://schemas.microsoft.com/office/drawing/2014/main" id="{E3BD0E25-0105-4E76-822B-BDF250D0C89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125" y="1847579"/>
            <a:ext cx="1889125" cy="2834640"/>
          </a:xfrm>
          <a:prstGeom prst="rect">
            <a:avLst/>
          </a:prstGeom>
          <a:noFill/>
          <a:ln>
            <a:noFill/>
          </a:ln>
        </p:spPr>
      </p:pic>
      <p:pic>
        <p:nvPicPr>
          <p:cNvPr id="25" name="Picture 24" descr="I:\Marketing\Images and Brand\Image Library New\008 Portraits\High Res Portraits\Jennifer Haraki.tif">
            <a:extLst>
              <a:ext uri="{FF2B5EF4-FFF2-40B4-BE49-F238E27FC236}">
                <a16:creationId xmlns:a16="http://schemas.microsoft.com/office/drawing/2014/main" id="{91B77FDC-791D-496B-8E70-A956F53CA78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6775" y="1840461"/>
            <a:ext cx="1884680" cy="2827020"/>
          </a:xfrm>
          <a:prstGeom prst="rect">
            <a:avLst/>
          </a:prstGeom>
          <a:noFill/>
          <a:ln>
            <a:noFill/>
          </a:ln>
        </p:spPr>
      </p:pic>
      <p:pic>
        <p:nvPicPr>
          <p:cNvPr id="26" name="Picture 25" descr="I:\Marketing\Images and Brand\Image Library New\008 Portraits\High Res Portraits\Russel Pedersen _ web.jpg">
            <a:extLst>
              <a:ext uri="{FF2B5EF4-FFF2-40B4-BE49-F238E27FC236}">
                <a16:creationId xmlns:a16="http://schemas.microsoft.com/office/drawing/2014/main" id="{9D956419-8278-4FCA-824A-3823E2C49FF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97561" y="1836651"/>
            <a:ext cx="1853565" cy="2827020"/>
          </a:xfrm>
          <a:prstGeom prst="rect">
            <a:avLst/>
          </a:prstGeom>
          <a:noFill/>
        </p:spPr>
      </p:pic>
      <p:sp>
        <p:nvSpPr>
          <p:cNvPr id="30" name="Text Placeholder 2">
            <a:extLst>
              <a:ext uri="{FF2B5EF4-FFF2-40B4-BE49-F238E27FC236}">
                <a16:creationId xmlns:a16="http://schemas.microsoft.com/office/drawing/2014/main" id="{02A8D926-F282-4A2A-973E-8BC465166C71}"/>
              </a:ext>
            </a:extLst>
          </p:cNvPr>
          <p:cNvSpPr txBox="1">
            <a:spLocks/>
          </p:cNvSpPr>
          <p:nvPr/>
        </p:nvSpPr>
        <p:spPr>
          <a:xfrm>
            <a:off x="671513" y="5126748"/>
            <a:ext cx="2787967" cy="624839"/>
          </a:xfrm>
          <a:prstGeom prst="rect">
            <a:avLst/>
          </a:prstGeom>
        </p:spPr>
        <p:txBody>
          <a:bodyPr vert="horz" lIns="91440" tIns="45720" rIns="91440" bIns="45720" rtlCol="0">
            <a:normAutofit/>
          </a:bodyPr>
          <a:lstStyle>
            <a:lvl1pPr marL="0" marR="0" indent="0" algn="l" defTabSz="1300460" rtl="0" eaLnBrk="1" fontAlgn="auto" latinLnBrk="0" hangingPunct="1">
              <a:lnSpc>
                <a:spcPct val="90000"/>
              </a:lnSpc>
              <a:spcBef>
                <a:spcPts val="0"/>
              </a:spcBef>
              <a:spcAft>
                <a:spcPts val="0"/>
              </a:spcAft>
              <a:buClrTx/>
              <a:buSzTx/>
              <a:buFontTx/>
              <a:buNone/>
              <a:tabLst/>
              <a:defRPr lang="en-US" sz="1500" b="1" kern="1200" baseline="0" noProof="0">
                <a:solidFill>
                  <a:schemeClr val="tx1"/>
                </a:solidFill>
                <a:latin typeface="+mn-lt"/>
                <a:ea typeface="+mn-ea"/>
                <a:cs typeface="+mn-cs"/>
              </a:defRPr>
            </a:lvl1pPr>
            <a:lvl2pPr marL="457200" marR="0" indent="-5148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3000" b="0" kern="1200" cap="none" baseline="0" noProof="0" dirty="0" smtClean="0">
                <a:solidFill>
                  <a:schemeClr val="tx1"/>
                </a:solidFill>
                <a:latin typeface="+mn-lt"/>
                <a:ea typeface="+mn-ea"/>
                <a:cs typeface="+mn-cs"/>
              </a:defRPr>
            </a:lvl2pPr>
            <a:lvl3pPr marL="1252800" marR="0" indent="-529200"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i="0" kern="1200" cap="none" baseline="0" noProof="0" dirty="0" smtClean="0">
                <a:solidFill>
                  <a:schemeClr val="tx1"/>
                </a:solidFill>
                <a:latin typeface="+mn-lt"/>
                <a:ea typeface="+mn-ea"/>
                <a:cs typeface="+mn-cs"/>
              </a:defRPr>
            </a:lvl3pPr>
            <a:lvl4pPr marL="1876425" marR="0" indent="-511175" algn="l" defTabSz="1300460" rtl="0" eaLnBrk="1" fontAlgn="auto" latinLnBrk="0" hangingPunct="1">
              <a:lnSpc>
                <a:spcPct val="90000"/>
              </a:lnSpc>
              <a:spcBef>
                <a:spcPts val="711"/>
              </a:spcBef>
              <a:spcAft>
                <a:spcPts val="600"/>
              </a:spcAft>
              <a:buClrTx/>
              <a:buSzTx/>
              <a:buFont typeface="Arial" panose="020B0604020202020204" pitchFamily="34" charset="0"/>
              <a:buChar char="─"/>
              <a:tabLst/>
              <a:defRPr lang="en-US" sz="2500" b="0" kern="1200" cap="none" baseline="0" noProof="0" dirty="0" smtClean="0">
                <a:solidFill>
                  <a:schemeClr val="tx1"/>
                </a:solidFill>
                <a:latin typeface="+mn-lt"/>
                <a:ea typeface="+mn-ea"/>
                <a:cs typeface="+mn-cs"/>
              </a:defRPr>
            </a:lvl4pPr>
            <a:lvl5pPr marL="0" marR="0" indent="0" algn="l" defTabSz="1300460" rtl="0" eaLnBrk="1" fontAlgn="auto" latinLnBrk="0" hangingPunct="1">
              <a:lnSpc>
                <a:spcPct val="90000"/>
              </a:lnSpc>
              <a:spcBef>
                <a:spcPts val="3600"/>
              </a:spcBef>
              <a:spcAft>
                <a:spcPts val="4200"/>
              </a:spcAft>
              <a:buClrTx/>
              <a:buSzTx/>
              <a:buFont typeface="+mj-lt"/>
              <a:buNone/>
              <a:tabLst/>
              <a:defRPr lang="en-US" sz="3000" b="1" kern="1200" baseline="0" noProof="0" dirty="0">
                <a:solidFill>
                  <a:schemeClr val="tx1"/>
                </a:solidFill>
                <a:latin typeface="+mn-lt"/>
                <a:ea typeface="+mn-ea"/>
                <a:cs typeface="+mn-cs"/>
              </a:defRPr>
            </a:lvl5pPr>
            <a:lvl6pPr marL="541338" indent="-541338" algn="l" defTabSz="1300460" rtl="0" eaLnBrk="1" latinLnBrk="0" hangingPunct="1">
              <a:lnSpc>
                <a:spcPct val="90000"/>
              </a:lnSpc>
              <a:spcBef>
                <a:spcPts val="711"/>
              </a:spcBef>
              <a:spcAft>
                <a:spcPts val="600"/>
              </a:spcAft>
              <a:buFont typeface="+mj-lt"/>
              <a:buAutoNum type="arabicPeriod"/>
              <a:defRPr sz="3000" b="1"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457200" lvl="3" indent="-457200">
              <a:spcAft>
                <a:spcPts val="0"/>
              </a:spcAft>
              <a:buFont typeface="Arial" panose="020B0604020202020204" pitchFamily="34" charset="0"/>
              <a:buChar char="•"/>
            </a:pPr>
            <a:r>
              <a:rPr lang="en-NZ" dirty="0"/>
              <a:t>HELPLINE</a:t>
            </a:r>
          </a:p>
          <a:p>
            <a:pPr lvl="3">
              <a:spcAft>
                <a:spcPts val="0"/>
              </a:spcAft>
            </a:pPr>
            <a:endParaRPr lang="en-NZ" dirty="0"/>
          </a:p>
        </p:txBody>
      </p:sp>
      <p:sp>
        <p:nvSpPr>
          <p:cNvPr id="31" name="TextBox 30">
            <a:extLst>
              <a:ext uri="{FF2B5EF4-FFF2-40B4-BE49-F238E27FC236}">
                <a16:creationId xmlns:a16="http://schemas.microsoft.com/office/drawing/2014/main" id="{A5146E8A-F894-4C23-880F-E20BEE9F52A0}"/>
              </a:ext>
            </a:extLst>
          </p:cNvPr>
          <p:cNvSpPr txBox="1"/>
          <p:nvPr/>
        </p:nvSpPr>
        <p:spPr>
          <a:xfrm>
            <a:off x="3520440" y="5202946"/>
            <a:ext cx="7467600" cy="423193"/>
          </a:xfrm>
          <a:prstGeom prst="rect">
            <a:avLst/>
          </a:prstGeom>
          <a:noFill/>
        </p:spPr>
        <p:txBody>
          <a:bodyPr wrap="square" rtlCol="0">
            <a:spAutoFit/>
          </a:bodyPr>
          <a:lstStyle/>
          <a:p>
            <a:r>
              <a:rPr lang="en-NZ" dirty="0"/>
              <a:t>- Calls 80 + /day       - Emails 20+ /day</a:t>
            </a:r>
          </a:p>
        </p:txBody>
      </p:sp>
      <p:sp>
        <p:nvSpPr>
          <p:cNvPr id="32" name="TextBox 31">
            <a:extLst>
              <a:ext uri="{FF2B5EF4-FFF2-40B4-BE49-F238E27FC236}">
                <a16:creationId xmlns:a16="http://schemas.microsoft.com/office/drawing/2014/main" id="{509ECCE9-F39A-47D9-AFE2-767D0838A603}"/>
              </a:ext>
            </a:extLst>
          </p:cNvPr>
          <p:cNvSpPr txBox="1"/>
          <p:nvPr/>
        </p:nvSpPr>
        <p:spPr>
          <a:xfrm>
            <a:off x="8449690" y="5195326"/>
            <a:ext cx="5913120" cy="423193"/>
          </a:xfrm>
          <a:prstGeom prst="rect">
            <a:avLst/>
          </a:prstGeom>
          <a:noFill/>
        </p:spPr>
        <p:txBody>
          <a:bodyPr wrap="square" rtlCol="0">
            <a:spAutoFit/>
          </a:bodyPr>
          <a:lstStyle/>
          <a:p>
            <a:r>
              <a:rPr lang="en-NZ" dirty="0"/>
              <a:t>-400 /week (</a:t>
            </a:r>
            <a:r>
              <a:rPr lang="en-NZ" dirty="0" err="1"/>
              <a:t>avg</a:t>
            </a:r>
            <a:r>
              <a:rPr lang="en-NZ" dirty="0"/>
              <a:t>)</a:t>
            </a:r>
          </a:p>
        </p:txBody>
      </p:sp>
      <p:sp>
        <p:nvSpPr>
          <p:cNvPr id="33" name="TextBox 32">
            <a:extLst>
              <a:ext uri="{FF2B5EF4-FFF2-40B4-BE49-F238E27FC236}">
                <a16:creationId xmlns:a16="http://schemas.microsoft.com/office/drawing/2014/main" id="{F51B244F-0361-449E-8E69-B69A6C034F68}"/>
              </a:ext>
            </a:extLst>
          </p:cNvPr>
          <p:cNvSpPr txBox="1"/>
          <p:nvPr/>
        </p:nvSpPr>
        <p:spPr>
          <a:xfrm>
            <a:off x="-629393" y="5720654"/>
            <a:ext cx="7825839" cy="1629677"/>
          </a:xfrm>
          <a:prstGeom prst="rect">
            <a:avLst/>
          </a:prstGeom>
          <a:noFill/>
        </p:spPr>
        <p:txBody>
          <a:bodyPr wrap="square" rtlCol="0">
            <a:spAutoFit/>
          </a:bodyPr>
          <a:lstStyle/>
          <a:p>
            <a:pPr marL="1600200" lvl="3" indent="-228600">
              <a:lnSpc>
                <a:spcPct val="90000"/>
              </a:lnSpc>
              <a:spcAft>
                <a:spcPts val="0"/>
              </a:spcAft>
              <a:buFont typeface="Arial"/>
              <a:buChar char="•"/>
              <a:tabLst>
                <a:tab pos="1828800" algn="l"/>
              </a:tabLst>
            </a:pPr>
            <a:r>
              <a:rPr lang="en-NZ" sz="2500" cap="all" dirty="0">
                <a:solidFill>
                  <a:srgbClr val="000000"/>
                </a:solidFill>
                <a:ea typeface="Times New Roman"/>
                <a:cs typeface="Times New Roman"/>
              </a:rPr>
              <a:t>Training</a:t>
            </a:r>
            <a:endParaRPr lang="en-NZ" sz="2500" dirty="0">
              <a:ea typeface="Times New Roman"/>
              <a:cs typeface="Times New Roman"/>
            </a:endParaRPr>
          </a:p>
          <a:p>
            <a:pPr marL="2057400" lvl="4" indent="-228600">
              <a:lnSpc>
                <a:spcPct val="90000"/>
              </a:lnSpc>
              <a:spcAft>
                <a:spcPts val="0"/>
              </a:spcAft>
              <a:buFont typeface="Arial"/>
              <a:buChar char="•"/>
              <a:tabLst>
                <a:tab pos="2286000" algn="l"/>
              </a:tabLst>
            </a:pPr>
            <a:r>
              <a:rPr lang="en-NZ" dirty="0">
                <a:solidFill>
                  <a:srgbClr val="000000"/>
                </a:solidFill>
                <a:ea typeface="Times New Roman"/>
                <a:cs typeface="Times New Roman"/>
              </a:rPr>
              <a:t>Internal</a:t>
            </a:r>
            <a:endParaRPr lang="en-NZ" dirty="0">
              <a:ea typeface="Times New Roman"/>
              <a:cs typeface="Times New Roman"/>
            </a:endParaRPr>
          </a:p>
          <a:p>
            <a:pPr marL="2057400" lvl="4" indent="-228600">
              <a:lnSpc>
                <a:spcPct val="90000"/>
              </a:lnSpc>
              <a:spcAft>
                <a:spcPts val="0"/>
              </a:spcAft>
              <a:buFont typeface="Arial"/>
              <a:buChar char="•"/>
              <a:tabLst>
                <a:tab pos="2286000" algn="l"/>
              </a:tabLst>
            </a:pPr>
            <a:r>
              <a:rPr lang="en-NZ" dirty="0">
                <a:solidFill>
                  <a:srgbClr val="000000"/>
                </a:solidFill>
                <a:ea typeface="Times New Roman"/>
                <a:cs typeface="Times New Roman"/>
              </a:rPr>
              <a:t>External</a:t>
            </a:r>
            <a:endParaRPr lang="en-NZ" dirty="0">
              <a:ea typeface="Times New Roman"/>
              <a:cs typeface="Times New Roman"/>
            </a:endParaRPr>
          </a:p>
          <a:p>
            <a:pPr marL="2057400" lvl="4" indent="-228600">
              <a:lnSpc>
                <a:spcPct val="90000"/>
              </a:lnSpc>
              <a:spcAft>
                <a:spcPts val="0"/>
              </a:spcAft>
              <a:buFont typeface="Arial"/>
              <a:buChar char="•"/>
              <a:tabLst>
                <a:tab pos="2286000" algn="l"/>
              </a:tabLst>
            </a:pPr>
            <a:r>
              <a:rPr lang="en-NZ" dirty="0">
                <a:ea typeface="Times New Roman"/>
                <a:cs typeface="Times New Roman"/>
              </a:rPr>
              <a:t>- LBP Events</a:t>
            </a:r>
          </a:p>
          <a:p>
            <a:pPr marL="2057400" lvl="4" indent="-228600">
              <a:lnSpc>
                <a:spcPct val="90000"/>
              </a:lnSpc>
              <a:spcAft>
                <a:spcPts val="0"/>
              </a:spcAft>
              <a:buFont typeface="Arial"/>
              <a:buChar char="•"/>
              <a:tabLst>
                <a:tab pos="2286000" algn="l"/>
              </a:tabLst>
            </a:pPr>
            <a:r>
              <a:rPr lang="en-NZ" dirty="0">
                <a:ea typeface="Times New Roman"/>
                <a:cs typeface="Times New Roman"/>
              </a:rPr>
              <a:t>- LBP Training Days (Merchants)</a:t>
            </a:r>
          </a:p>
        </p:txBody>
      </p:sp>
      <p:sp>
        <p:nvSpPr>
          <p:cNvPr id="34" name="TextBox 33">
            <a:extLst>
              <a:ext uri="{FF2B5EF4-FFF2-40B4-BE49-F238E27FC236}">
                <a16:creationId xmlns:a16="http://schemas.microsoft.com/office/drawing/2014/main" id="{D7A04266-96D2-4ED8-8E32-F5A1D6F5312F}"/>
              </a:ext>
            </a:extLst>
          </p:cNvPr>
          <p:cNvSpPr txBox="1"/>
          <p:nvPr/>
        </p:nvSpPr>
        <p:spPr>
          <a:xfrm>
            <a:off x="5572124" y="7444846"/>
            <a:ext cx="6751320" cy="1034129"/>
          </a:xfrm>
          <a:prstGeom prst="rect">
            <a:avLst/>
          </a:prstGeom>
          <a:noFill/>
        </p:spPr>
        <p:txBody>
          <a:bodyPr wrap="square" rtlCol="0">
            <a:spAutoFit/>
          </a:bodyPr>
          <a:lstStyle/>
          <a:p>
            <a:pPr marL="1600200" lvl="3" indent="-228600">
              <a:lnSpc>
                <a:spcPct val="90000"/>
              </a:lnSpc>
              <a:spcAft>
                <a:spcPts val="0"/>
              </a:spcAft>
              <a:buFont typeface="Arial"/>
              <a:buChar char="•"/>
              <a:tabLst>
                <a:tab pos="1828800" algn="l"/>
              </a:tabLst>
            </a:pPr>
            <a:r>
              <a:rPr lang="en-NZ" sz="2500" cap="all" dirty="0">
                <a:solidFill>
                  <a:srgbClr val="000000"/>
                </a:solidFill>
                <a:ea typeface="Times New Roman"/>
                <a:cs typeface="Times New Roman"/>
              </a:rPr>
              <a:t>Support</a:t>
            </a:r>
            <a:endParaRPr lang="en-NZ" sz="2500" dirty="0">
              <a:ea typeface="Times New Roman"/>
              <a:cs typeface="Times New Roman"/>
            </a:endParaRPr>
          </a:p>
          <a:p>
            <a:pPr marL="2057400" lvl="4" indent="-228600">
              <a:lnSpc>
                <a:spcPct val="90000"/>
              </a:lnSpc>
              <a:spcAft>
                <a:spcPts val="0"/>
              </a:spcAft>
              <a:buFont typeface="Arial"/>
              <a:buChar char="•"/>
              <a:tabLst>
                <a:tab pos="2286000" algn="l"/>
              </a:tabLst>
            </a:pPr>
            <a:r>
              <a:rPr lang="en-NZ" dirty="0">
                <a:solidFill>
                  <a:srgbClr val="000000"/>
                </a:solidFill>
                <a:ea typeface="Times New Roman"/>
                <a:cs typeface="Times New Roman"/>
              </a:rPr>
              <a:t>Technical</a:t>
            </a:r>
            <a:endParaRPr lang="en-NZ" dirty="0">
              <a:ea typeface="Times New Roman"/>
              <a:cs typeface="Times New Roman"/>
            </a:endParaRPr>
          </a:p>
          <a:p>
            <a:pPr marL="2057400" lvl="4" indent="-228600">
              <a:lnSpc>
                <a:spcPct val="90000"/>
              </a:lnSpc>
              <a:spcAft>
                <a:spcPts val="0"/>
              </a:spcAft>
              <a:buFont typeface="Arial"/>
              <a:buChar char="•"/>
              <a:tabLst>
                <a:tab pos="2286000" algn="l"/>
              </a:tabLst>
            </a:pPr>
            <a:r>
              <a:rPr lang="en-NZ" dirty="0">
                <a:solidFill>
                  <a:srgbClr val="000000"/>
                </a:solidFill>
                <a:ea typeface="Times New Roman"/>
                <a:cs typeface="Times New Roman"/>
              </a:rPr>
              <a:t>Marketing</a:t>
            </a:r>
            <a:endParaRPr lang="en-NZ" dirty="0">
              <a:ea typeface="Times New Roman"/>
              <a:cs typeface="Times New Roman"/>
            </a:endParaRPr>
          </a:p>
        </p:txBody>
      </p:sp>
      <p:sp>
        <p:nvSpPr>
          <p:cNvPr id="35" name="TextBox 34">
            <a:extLst>
              <a:ext uri="{FF2B5EF4-FFF2-40B4-BE49-F238E27FC236}">
                <a16:creationId xmlns:a16="http://schemas.microsoft.com/office/drawing/2014/main" id="{9BC9B53A-D0CD-44E1-B44F-165943A42283}"/>
              </a:ext>
            </a:extLst>
          </p:cNvPr>
          <p:cNvSpPr txBox="1"/>
          <p:nvPr/>
        </p:nvSpPr>
        <p:spPr>
          <a:xfrm>
            <a:off x="-629393" y="7478367"/>
            <a:ext cx="10927080" cy="438582"/>
          </a:xfrm>
          <a:prstGeom prst="rect">
            <a:avLst/>
          </a:prstGeom>
          <a:noFill/>
        </p:spPr>
        <p:txBody>
          <a:bodyPr wrap="square" rtlCol="0">
            <a:spAutoFit/>
          </a:bodyPr>
          <a:lstStyle/>
          <a:p>
            <a:pPr marL="1600200" lvl="3" indent="-228600">
              <a:lnSpc>
                <a:spcPct val="90000"/>
              </a:lnSpc>
              <a:buFont typeface="Arial"/>
              <a:buChar char="•"/>
              <a:tabLst>
                <a:tab pos="1828800" algn="l"/>
              </a:tabLst>
            </a:pPr>
            <a:r>
              <a:rPr lang="en-NZ" sz="2500" cap="all" dirty="0">
                <a:solidFill>
                  <a:srgbClr val="000000"/>
                </a:solidFill>
                <a:ea typeface="Times New Roman"/>
                <a:cs typeface="Times New Roman"/>
              </a:rPr>
              <a:t>Research and development</a:t>
            </a:r>
            <a:endParaRPr lang="en-NZ" sz="2500" dirty="0">
              <a:solidFill>
                <a:prstClr val="black"/>
              </a:solidFill>
              <a:ea typeface="Times New Roman"/>
              <a:cs typeface="Times New Roman"/>
            </a:endParaRPr>
          </a:p>
        </p:txBody>
      </p:sp>
      <p:pic>
        <p:nvPicPr>
          <p:cNvPr id="37" name="Picture 36">
            <a:extLst>
              <a:ext uri="{FF2B5EF4-FFF2-40B4-BE49-F238E27FC236}">
                <a16:creationId xmlns:a16="http://schemas.microsoft.com/office/drawing/2014/main" id="{F5D8CC19-4ED2-4CA1-B4F3-60752F1ED0F3}"/>
              </a:ext>
            </a:extLst>
          </p:cNvPr>
          <p:cNvPicPr>
            <a:picLocks noChangeAspect="1"/>
          </p:cNvPicPr>
          <p:nvPr/>
        </p:nvPicPr>
        <p:blipFill rotWithShape="1">
          <a:blip r:embed="rId7"/>
          <a:srcRect t="9728"/>
          <a:stretch/>
        </p:blipFill>
        <p:spPr>
          <a:xfrm>
            <a:off x="5676769" y="1840210"/>
            <a:ext cx="2083900" cy="2819902"/>
          </a:xfrm>
          <a:prstGeom prst="rect">
            <a:avLst/>
          </a:prstGeom>
        </p:spPr>
      </p:pic>
    </p:spTree>
    <p:extLst>
      <p:ext uri="{BB962C8B-B14F-4D97-AF65-F5344CB8AC3E}">
        <p14:creationId xmlns:p14="http://schemas.microsoft.com/office/powerpoint/2010/main" val="211556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97CFB-0D39-449D-BF52-CFBEA6F0E646}"/>
              </a:ext>
            </a:extLst>
          </p:cNvPr>
          <p:cNvPicPr>
            <a:picLocks noChangeAspect="1"/>
          </p:cNvPicPr>
          <p:nvPr/>
        </p:nvPicPr>
        <p:blipFill>
          <a:blip r:embed="rId2">
            <a:alphaModFix amt="35000"/>
          </a:blip>
          <a:stretch>
            <a:fillRect/>
          </a:stretch>
        </p:blipFill>
        <p:spPr>
          <a:xfrm>
            <a:off x="1117600" y="1667190"/>
            <a:ext cx="11024240" cy="7349493"/>
          </a:xfrm>
          <a:prstGeom prst="rect">
            <a:avLst/>
          </a:prstGeom>
        </p:spPr>
      </p:pic>
      <p:sp>
        <p:nvSpPr>
          <p:cNvPr id="2" name="Text Placeholder 1">
            <a:extLst>
              <a:ext uri="{FF2B5EF4-FFF2-40B4-BE49-F238E27FC236}">
                <a16:creationId xmlns:a16="http://schemas.microsoft.com/office/drawing/2014/main" id="{0508A282-E65E-4555-B146-FBAC909355B7}"/>
              </a:ext>
            </a:extLst>
          </p:cNvPr>
          <p:cNvSpPr>
            <a:spLocks noGrp="1"/>
          </p:cNvSpPr>
          <p:nvPr>
            <p:ph type="body" sz="quarter" idx="13"/>
          </p:nvPr>
        </p:nvSpPr>
        <p:spPr/>
        <p:txBody>
          <a:bodyPr/>
          <a:lstStyle/>
          <a:p>
            <a:pPr marL="457200" indent="-457200">
              <a:buFont typeface="Wingdings" panose="05000000000000000000" pitchFamily="2" charset="2"/>
              <a:buChar char="Ø"/>
            </a:pPr>
            <a:r>
              <a:rPr lang="en-NZ" dirty="0"/>
              <a:t>“what about another brand…?”</a:t>
            </a:r>
          </a:p>
          <a:p>
            <a:pPr marL="914400" lvl="1"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9E8E4BCB-2E0B-4A51-B7A0-1872911F8914}"/>
              </a:ext>
            </a:extLst>
          </p:cNvPr>
          <p:cNvSpPr>
            <a:spLocks noGrp="1"/>
          </p:cNvSpPr>
          <p:nvPr>
            <p:ph type="title"/>
          </p:nvPr>
        </p:nvSpPr>
        <p:spPr/>
        <p:txBody>
          <a:bodyPr/>
          <a:lstStyle/>
          <a:p>
            <a:r>
              <a:rPr lang="en-NZ" dirty="0"/>
              <a:t>Upgrading vs Substitution</a:t>
            </a:r>
          </a:p>
        </p:txBody>
      </p:sp>
      <p:sp>
        <p:nvSpPr>
          <p:cNvPr id="4" name="Text Placeholder 3">
            <a:extLst>
              <a:ext uri="{FF2B5EF4-FFF2-40B4-BE49-F238E27FC236}">
                <a16:creationId xmlns:a16="http://schemas.microsoft.com/office/drawing/2014/main" id="{46CB56E1-B96A-41DA-B659-0096B288EF9C}"/>
              </a:ext>
            </a:extLst>
          </p:cNvPr>
          <p:cNvSpPr>
            <a:spLocks noGrp="1"/>
          </p:cNvSpPr>
          <p:nvPr>
            <p:ph type="body" sz="quarter" idx="10"/>
          </p:nvPr>
        </p:nvSpPr>
        <p:spPr/>
        <p:txBody>
          <a:bodyPr/>
          <a:lstStyle/>
          <a:p>
            <a:endParaRPr lang="en-NZ"/>
          </a:p>
        </p:txBody>
      </p:sp>
      <p:pic>
        <p:nvPicPr>
          <p:cNvPr id="7" name="Picture 6">
            <a:extLst>
              <a:ext uri="{FF2B5EF4-FFF2-40B4-BE49-F238E27FC236}">
                <a16:creationId xmlns:a16="http://schemas.microsoft.com/office/drawing/2014/main" id="{F3AEFD9D-DDF0-4450-8CF2-6C9337ED693C}"/>
              </a:ext>
            </a:extLst>
          </p:cNvPr>
          <p:cNvPicPr>
            <a:picLocks noChangeAspect="1"/>
          </p:cNvPicPr>
          <p:nvPr/>
        </p:nvPicPr>
        <p:blipFill>
          <a:blip r:embed="rId3"/>
          <a:stretch>
            <a:fillRect/>
          </a:stretch>
        </p:blipFill>
        <p:spPr>
          <a:xfrm>
            <a:off x="9709595" y="1013584"/>
            <a:ext cx="2644332" cy="4328352"/>
          </a:xfrm>
          <a:prstGeom prst="rect">
            <a:avLst/>
          </a:prstGeom>
        </p:spPr>
      </p:pic>
      <p:pic>
        <p:nvPicPr>
          <p:cNvPr id="9" name="Picture 8">
            <a:extLst>
              <a:ext uri="{FF2B5EF4-FFF2-40B4-BE49-F238E27FC236}">
                <a16:creationId xmlns:a16="http://schemas.microsoft.com/office/drawing/2014/main" id="{C5CA5149-88D6-43B4-ACDF-1EAE2C4C5016}"/>
              </a:ext>
            </a:extLst>
          </p:cNvPr>
          <p:cNvPicPr>
            <a:picLocks noChangeAspect="1"/>
          </p:cNvPicPr>
          <p:nvPr/>
        </p:nvPicPr>
        <p:blipFill>
          <a:blip r:embed="rId4"/>
          <a:stretch>
            <a:fillRect/>
          </a:stretch>
        </p:blipFill>
        <p:spPr>
          <a:xfrm>
            <a:off x="9628302" y="2738572"/>
            <a:ext cx="2169323" cy="5630208"/>
          </a:xfrm>
          <a:prstGeom prst="rect">
            <a:avLst/>
          </a:prstGeom>
        </p:spPr>
      </p:pic>
      <p:pic>
        <p:nvPicPr>
          <p:cNvPr id="11" name="Picture 10">
            <a:extLst>
              <a:ext uri="{FF2B5EF4-FFF2-40B4-BE49-F238E27FC236}">
                <a16:creationId xmlns:a16="http://schemas.microsoft.com/office/drawing/2014/main" id="{E0AF2535-F498-4B3D-B681-7D7B54A1BA3D}"/>
              </a:ext>
            </a:extLst>
          </p:cNvPr>
          <p:cNvPicPr>
            <a:picLocks noChangeAspect="1"/>
          </p:cNvPicPr>
          <p:nvPr/>
        </p:nvPicPr>
        <p:blipFill>
          <a:blip r:embed="rId5"/>
          <a:stretch>
            <a:fillRect/>
          </a:stretch>
        </p:blipFill>
        <p:spPr>
          <a:xfrm>
            <a:off x="7661986" y="3926899"/>
            <a:ext cx="2744321" cy="5513036"/>
          </a:xfrm>
          <a:prstGeom prst="rect">
            <a:avLst/>
          </a:prstGeom>
        </p:spPr>
      </p:pic>
      <p:pic>
        <p:nvPicPr>
          <p:cNvPr id="13" name="Picture 12">
            <a:extLst>
              <a:ext uri="{FF2B5EF4-FFF2-40B4-BE49-F238E27FC236}">
                <a16:creationId xmlns:a16="http://schemas.microsoft.com/office/drawing/2014/main" id="{B9DF4A25-6A99-4056-9851-8F5CEC648CC2}"/>
              </a:ext>
            </a:extLst>
          </p:cNvPr>
          <p:cNvPicPr>
            <a:picLocks noChangeAspect="1"/>
          </p:cNvPicPr>
          <p:nvPr/>
        </p:nvPicPr>
        <p:blipFill>
          <a:blip r:embed="rId6"/>
          <a:stretch>
            <a:fillRect/>
          </a:stretch>
        </p:blipFill>
        <p:spPr>
          <a:xfrm>
            <a:off x="3938409" y="6352146"/>
            <a:ext cx="5369890" cy="3212451"/>
          </a:xfrm>
          <a:prstGeom prst="rect">
            <a:avLst/>
          </a:prstGeom>
        </p:spPr>
      </p:pic>
      <p:sp>
        <p:nvSpPr>
          <p:cNvPr id="14" name="TextBox 13">
            <a:extLst>
              <a:ext uri="{FF2B5EF4-FFF2-40B4-BE49-F238E27FC236}">
                <a16:creationId xmlns:a16="http://schemas.microsoft.com/office/drawing/2014/main" id="{3CC64047-F52A-4DF6-85B6-1A8EF1916688}"/>
              </a:ext>
            </a:extLst>
          </p:cNvPr>
          <p:cNvSpPr txBox="1"/>
          <p:nvPr/>
        </p:nvSpPr>
        <p:spPr>
          <a:xfrm>
            <a:off x="607421" y="2961177"/>
            <a:ext cx="7111102" cy="3416320"/>
          </a:xfrm>
          <a:prstGeom prst="rect">
            <a:avLst/>
          </a:prstGeom>
          <a:noFill/>
        </p:spPr>
        <p:txBody>
          <a:bodyPr wrap="square" rtlCol="0">
            <a:spAutoFit/>
          </a:bodyPr>
          <a:lstStyle/>
          <a:p>
            <a:pPr algn="ctr"/>
            <a:r>
              <a:rPr lang="en-NZ" sz="3600" b="1" dirty="0"/>
              <a:t>“if you choose to substitute a component in a tested system then the responsibility lies with YOU to provide proof it will perform to an equal or greater value”</a:t>
            </a:r>
          </a:p>
        </p:txBody>
      </p:sp>
    </p:spTree>
    <p:extLst>
      <p:ext uri="{BB962C8B-B14F-4D97-AF65-F5344CB8AC3E}">
        <p14:creationId xmlns:p14="http://schemas.microsoft.com/office/powerpoint/2010/main" val="57176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997CFB-0D39-449D-BF52-CFBEA6F0E646}"/>
              </a:ext>
            </a:extLst>
          </p:cNvPr>
          <p:cNvPicPr>
            <a:picLocks noChangeAspect="1"/>
          </p:cNvPicPr>
          <p:nvPr/>
        </p:nvPicPr>
        <p:blipFill>
          <a:blip r:embed="rId2">
            <a:alphaModFix amt="35000"/>
          </a:blip>
          <a:stretch>
            <a:fillRect/>
          </a:stretch>
        </p:blipFill>
        <p:spPr>
          <a:xfrm>
            <a:off x="1117600" y="1667190"/>
            <a:ext cx="11024240" cy="7349493"/>
          </a:xfrm>
          <a:prstGeom prst="rect">
            <a:avLst/>
          </a:prstGeom>
        </p:spPr>
      </p:pic>
      <p:sp>
        <p:nvSpPr>
          <p:cNvPr id="2" name="Text Placeholder 1">
            <a:extLst>
              <a:ext uri="{FF2B5EF4-FFF2-40B4-BE49-F238E27FC236}">
                <a16:creationId xmlns:a16="http://schemas.microsoft.com/office/drawing/2014/main" id="{0508A282-E65E-4555-B146-FBAC909355B7}"/>
              </a:ext>
            </a:extLst>
          </p:cNvPr>
          <p:cNvSpPr>
            <a:spLocks noGrp="1"/>
          </p:cNvSpPr>
          <p:nvPr>
            <p:ph type="body" sz="quarter" idx="13"/>
          </p:nvPr>
        </p:nvSpPr>
        <p:spPr>
          <a:xfrm>
            <a:off x="772566" y="7670390"/>
            <a:ext cx="11024240" cy="1423067"/>
          </a:xfrm>
        </p:spPr>
        <p:txBody>
          <a:bodyPr/>
          <a:lstStyle/>
          <a:p>
            <a:pPr lvl="1" indent="0">
              <a:buNone/>
            </a:pPr>
            <a:r>
              <a:rPr lang="en-NZ" dirty="0"/>
              <a:t>*page 12 – GIB® Noise Control Systems - </a:t>
            </a:r>
            <a:r>
              <a:rPr lang="en-NZ" sz="2400" i="1" dirty="0"/>
              <a:t>September 2017 </a:t>
            </a:r>
          </a:p>
        </p:txBody>
      </p:sp>
      <p:sp>
        <p:nvSpPr>
          <p:cNvPr id="3" name="Title 2">
            <a:extLst>
              <a:ext uri="{FF2B5EF4-FFF2-40B4-BE49-F238E27FC236}">
                <a16:creationId xmlns:a16="http://schemas.microsoft.com/office/drawing/2014/main" id="{9E8E4BCB-2E0B-4A51-B7A0-1872911F8914}"/>
              </a:ext>
            </a:extLst>
          </p:cNvPr>
          <p:cNvSpPr>
            <a:spLocks noGrp="1"/>
          </p:cNvSpPr>
          <p:nvPr>
            <p:ph type="title"/>
          </p:nvPr>
        </p:nvSpPr>
        <p:spPr/>
        <p:txBody>
          <a:bodyPr/>
          <a:lstStyle/>
          <a:p>
            <a:r>
              <a:rPr lang="en-NZ" dirty="0"/>
              <a:t>Upgrading vs Substitution</a:t>
            </a:r>
          </a:p>
        </p:txBody>
      </p:sp>
      <p:sp>
        <p:nvSpPr>
          <p:cNvPr id="4" name="Text Placeholder 3">
            <a:extLst>
              <a:ext uri="{FF2B5EF4-FFF2-40B4-BE49-F238E27FC236}">
                <a16:creationId xmlns:a16="http://schemas.microsoft.com/office/drawing/2014/main" id="{46CB56E1-B96A-41DA-B659-0096B288EF9C}"/>
              </a:ext>
            </a:extLst>
          </p:cNvPr>
          <p:cNvSpPr>
            <a:spLocks noGrp="1"/>
          </p:cNvSpPr>
          <p:nvPr>
            <p:ph type="body" sz="quarter" idx="10"/>
          </p:nvPr>
        </p:nvSpPr>
        <p:spPr/>
        <p:txBody>
          <a:bodyPr/>
          <a:lstStyle/>
          <a:p>
            <a:endParaRPr lang="en-NZ"/>
          </a:p>
        </p:txBody>
      </p:sp>
      <p:pic>
        <p:nvPicPr>
          <p:cNvPr id="8" name="Picture 7">
            <a:extLst>
              <a:ext uri="{FF2B5EF4-FFF2-40B4-BE49-F238E27FC236}">
                <a16:creationId xmlns:a16="http://schemas.microsoft.com/office/drawing/2014/main" id="{10CBA615-D7CA-4240-9720-7BF1A5554B84}"/>
              </a:ext>
            </a:extLst>
          </p:cNvPr>
          <p:cNvPicPr>
            <a:picLocks noChangeAspect="1"/>
          </p:cNvPicPr>
          <p:nvPr/>
        </p:nvPicPr>
        <p:blipFill rotWithShape="1">
          <a:blip r:embed="rId3"/>
          <a:srcRect b="44871"/>
          <a:stretch/>
        </p:blipFill>
        <p:spPr>
          <a:xfrm>
            <a:off x="538292" y="2083210"/>
            <a:ext cx="13016421" cy="4442190"/>
          </a:xfrm>
          <a:prstGeom prst="rect">
            <a:avLst/>
          </a:prstGeom>
        </p:spPr>
      </p:pic>
    </p:spTree>
    <p:extLst>
      <p:ext uri="{BB962C8B-B14F-4D97-AF65-F5344CB8AC3E}">
        <p14:creationId xmlns:p14="http://schemas.microsoft.com/office/powerpoint/2010/main" val="232982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A5B61C1-39F8-4281-A82C-31189BBA2C2A}" type="slidenum">
              <a:rPr lang="en-NZ" smtClean="0"/>
              <a:t>32</a:t>
            </a:fld>
            <a:endParaRPr lang="en-NZ" dirty="0"/>
          </a:p>
        </p:txBody>
      </p:sp>
    </p:spTree>
    <p:extLst>
      <p:ext uri="{BB962C8B-B14F-4D97-AF65-F5344CB8AC3E}">
        <p14:creationId xmlns:p14="http://schemas.microsoft.com/office/powerpoint/2010/main" val="1444042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A767D-85CC-4EF9-B484-3F77DEEC96E5}"/>
              </a:ext>
            </a:extLst>
          </p:cNvPr>
          <p:cNvPicPr>
            <a:picLocks noChangeAspect="1"/>
          </p:cNvPicPr>
          <p:nvPr/>
        </p:nvPicPr>
        <p:blipFill>
          <a:blip r:embed="rId2">
            <a:alphaModFix amt="35000"/>
          </a:blip>
          <a:stretch>
            <a:fillRect/>
          </a:stretch>
        </p:blipFill>
        <p:spPr>
          <a:xfrm>
            <a:off x="1834179" y="1969306"/>
            <a:ext cx="10073661" cy="6069225"/>
          </a:xfrm>
          <a:prstGeom prst="rect">
            <a:avLst/>
          </a:prstGeom>
        </p:spPr>
      </p:pic>
      <p:sp>
        <p:nvSpPr>
          <p:cNvPr id="2" name="Text Placeholder 1">
            <a:extLst>
              <a:ext uri="{FF2B5EF4-FFF2-40B4-BE49-F238E27FC236}">
                <a16:creationId xmlns:a16="http://schemas.microsoft.com/office/drawing/2014/main" id="{50CF8072-EDC5-4463-8C21-8E5C8F1A3D54}"/>
              </a:ext>
            </a:extLst>
          </p:cNvPr>
          <p:cNvSpPr>
            <a:spLocks noGrp="1"/>
          </p:cNvSpPr>
          <p:nvPr>
            <p:ph type="body" sz="quarter" idx="13"/>
          </p:nvPr>
        </p:nvSpPr>
        <p:spPr/>
        <p:txBody>
          <a:bodyPr>
            <a:normAutofit fontScale="85000" lnSpcReduction="20000"/>
          </a:bodyPr>
          <a:lstStyle/>
          <a:p>
            <a:pPr marL="457200" indent="-457200">
              <a:lnSpc>
                <a:spcPct val="100000"/>
              </a:lnSpc>
              <a:buFont typeface="Wingdings" panose="05000000000000000000" pitchFamily="2" charset="2"/>
              <a:buChar char="Ø"/>
            </a:pPr>
            <a:r>
              <a:rPr lang="en-NZ" sz="3500" b="1" i="0" dirty="0">
                <a:solidFill>
                  <a:srgbClr val="35383C"/>
                </a:solidFill>
                <a:effectLst/>
              </a:rPr>
              <a:t>BRANZ in conjunction with Beacon Pathway Inc. study and report (July 2021) – covering 47 dwellings</a:t>
            </a:r>
          </a:p>
          <a:p>
            <a:pPr marL="457200" indent="-457200">
              <a:lnSpc>
                <a:spcPct val="100000"/>
              </a:lnSpc>
              <a:buFont typeface="Wingdings" panose="05000000000000000000" pitchFamily="2" charset="2"/>
              <a:buChar char="Ø"/>
            </a:pPr>
            <a:r>
              <a:rPr lang="en-NZ" sz="3500" b="1" i="0" dirty="0">
                <a:solidFill>
                  <a:srgbClr val="35383C"/>
                </a:solidFill>
                <a:effectLst/>
              </a:rPr>
              <a:t>Most residential construction is with built with timber framing – 90% by F&amp;T</a:t>
            </a:r>
          </a:p>
          <a:p>
            <a:pPr marL="457200" indent="-457200">
              <a:lnSpc>
                <a:spcPct val="100000"/>
              </a:lnSpc>
              <a:buFont typeface="Wingdings" panose="05000000000000000000" pitchFamily="2" charset="2"/>
              <a:buChar char="Ø"/>
            </a:pPr>
            <a:r>
              <a:rPr lang="en-NZ" sz="3500" b="1" dirty="0">
                <a:solidFill>
                  <a:srgbClr val="35383C"/>
                </a:solidFill>
              </a:rPr>
              <a:t>The average percentage of timber framing compared to the area of the wall is 34%</a:t>
            </a:r>
          </a:p>
          <a:p>
            <a:pPr marL="457200" indent="-457200">
              <a:lnSpc>
                <a:spcPct val="100000"/>
              </a:lnSpc>
              <a:buFont typeface="Wingdings" panose="05000000000000000000" pitchFamily="2" charset="2"/>
              <a:buChar char="Ø"/>
            </a:pPr>
            <a:r>
              <a:rPr lang="en-NZ" sz="3500" b="1" dirty="0">
                <a:solidFill>
                  <a:srgbClr val="35383C"/>
                </a:solidFill>
              </a:rPr>
              <a:t>Lowest 24% – highest 57% (by level)</a:t>
            </a:r>
          </a:p>
          <a:p>
            <a:pPr marL="457200" indent="-457200">
              <a:lnSpc>
                <a:spcPct val="100000"/>
              </a:lnSpc>
              <a:buFont typeface="Wingdings" panose="05000000000000000000" pitchFamily="2" charset="2"/>
              <a:buChar char="Ø"/>
            </a:pPr>
            <a:r>
              <a:rPr lang="en-NZ" sz="3500" b="1" dirty="0">
                <a:solidFill>
                  <a:srgbClr val="35383C"/>
                </a:solidFill>
              </a:rPr>
              <a:t>Range of drivers –structure and weathertightness, cladding requirements, design, preference</a:t>
            </a:r>
          </a:p>
          <a:p>
            <a:pPr marL="457200" indent="-457200">
              <a:lnSpc>
                <a:spcPct val="100000"/>
              </a:lnSpc>
              <a:buFont typeface="Wingdings" panose="05000000000000000000" pitchFamily="2" charset="2"/>
              <a:buChar char="Ø"/>
            </a:pPr>
            <a:r>
              <a:rPr lang="en-NZ" sz="3500" b="1" dirty="0">
                <a:solidFill>
                  <a:srgbClr val="35383C"/>
                </a:solidFill>
              </a:rPr>
              <a:t>Little additional framing added on site – average across house level = 2%</a:t>
            </a:r>
          </a:p>
          <a:p>
            <a:pPr marL="457200" indent="-457200">
              <a:lnSpc>
                <a:spcPct val="100000"/>
              </a:lnSpc>
              <a:buFont typeface="Wingdings" panose="05000000000000000000" pitchFamily="2" charset="2"/>
              <a:buChar char="Ø"/>
            </a:pPr>
            <a:r>
              <a:rPr lang="en-NZ" sz="3500" b="1" dirty="0">
                <a:solidFill>
                  <a:srgbClr val="35383C"/>
                </a:solidFill>
              </a:rPr>
              <a:t>There are some significant uninsulated areas – average 3% but up to 10% (area by level)</a:t>
            </a:r>
          </a:p>
          <a:p>
            <a:pPr marL="457200"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BD55ADF2-15D5-44D0-9982-9390CCA0786B}"/>
              </a:ext>
            </a:extLst>
          </p:cNvPr>
          <p:cNvSpPr>
            <a:spLocks noGrp="1"/>
          </p:cNvSpPr>
          <p:nvPr>
            <p:ph type="title"/>
          </p:nvPr>
        </p:nvSpPr>
        <p:spPr/>
        <p:txBody>
          <a:bodyPr/>
          <a:lstStyle/>
          <a:p>
            <a:r>
              <a:rPr lang="en-NZ" dirty="0"/>
              <a:t>Framing for NZ Housing</a:t>
            </a:r>
          </a:p>
        </p:txBody>
      </p:sp>
      <p:sp>
        <p:nvSpPr>
          <p:cNvPr id="4" name="Text Placeholder 3">
            <a:extLst>
              <a:ext uri="{FF2B5EF4-FFF2-40B4-BE49-F238E27FC236}">
                <a16:creationId xmlns:a16="http://schemas.microsoft.com/office/drawing/2014/main" id="{C158FED3-EB66-4204-93C9-09A8734414AF}"/>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14398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0A4ED-81D8-4969-BF1B-D0B21030C458}"/>
              </a:ext>
            </a:extLst>
          </p:cNvPr>
          <p:cNvSpPr>
            <a:spLocks noGrp="1"/>
          </p:cNvSpPr>
          <p:nvPr>
            <p:ph type="title"/>
          </p:nvPr>
        </p:nvSpPr>
        <p:spPr>
          <a:xfrm>
            <a:off x="648278" y="630367"/>
            <a:ext cx="11216640" cy="588646"/>
          </a:xfrm>
        </p:spPr>
        <p:txBody>
          <a:bodyPr/>
          <a:lstStyle/>
          <a:p>
            <a:r>
              <a:rPr lang="en-NZ" dirty="0"/>
              <a:t>Framing for NZ Housing</a:t>
            </a:r>
          </a:p>
        </p:txBody>
      </p:sp>
      <p:pic>
        <p:nvPicPr>
          <p:cNvPr id="2" name="Picture 1">
            <a:extLst>
              <a:ext uri="{FF2B5EF4-FFF2-40B4-BE49-F238E27FC236}">
                <a16:creationId xmlns:a16="http://schemas.microsoft.com/office/drawing/2014/main" id="{404A71C3-6527-436A-8324-A9AE3581AD22}"/>
              </a:ext>
            </a:extLst>
          </p:cNvPr>
          <p:cNvPicPr>
            <a:picLocks noChangeAspect="1"/>
          </p:cNvPicPr>
          <p:nvPr/>
        </p:nvPicPr>
        <p:blipFill>
          <a:blip r:embed="rId3"/>
          <a:stretch>
            <a:fillRect/>
          </a:stretch>
        </p:blipFill>
        <p:spPr>
          <a:xfrm>
            <a:off x="1416686" y="1904185"/>
            <a:ext cx="10171428" cy="7219048"/>
          </a:xfrm>
          <a:prstGeom prst="rect">
            <a:avLst/>
          </a:prstGeom>
        </p:spPr>
      </p:pic>
    </p:spTree>
    <p:extLst>
      <p:ext uri="{BB962C8B-B14F-4D97-AF65-F5344CB8AC3E}">
        <p14:creationId xmlns:p14="http://schemas.microsoft.com/office/powerpoint/2010/main" val="2374285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A767D-85CC-4EF9-B484-3F77DEEC96E5}"/>
              </a:ext>
            </a:extLst>
          </p:cNvPr>
          <p:cNvPicPr>
            <a:picLocks noChangeAspect="1"/>
          </p:cNvPicPr>
          <p:nvPr/>
        </p:nvPicPr>
        <p:blipFill>
          <a:blip r:embed="rId2">
            <a:alphaModFix amt="35000"/>
          </a:blip>
          <a:stretch>
            <a:fillRect/>
          </a:stretch>
        </p:blipFill>
        <p:spPr>
          <a:xfrm>
            <a:off x="1834179" y="1969306"/>
            <a:ext cx="10073661" cy="6069225"/>
          </a:xfrm>
          <a:prstGeom prst="rect">
            <a:avLst/>
          </a:prstGeom>
        </p:spPr>
      </p:pic>
      <p:sp>
        <p:nvSpPr>
          <p:cNvPr id="2" name="Text Placeholder 1">
            <a:extLst>
              <a:ext uri="{FF2B5EF4-FFF2-40B4-BE49-F238E27FC236}">
                <a16:creationId xmlns:a16="http://schemas.microsoft.com/office/drawing/2014/main" id="{50CF8072-EDC5-4463-8C21-8E5C8F1A3D54}"/>
              </a:ext>
            </a:extLst>
          </p:cNvPr>
          <p:cNvSpPr>
            <a:spLocks noGrp="1"/>
          </p:cNvSpPr>
          <p:nvPr>
            <p:ph type="body" sz="quarter" idx="13"/>
          </p:nvPr>
        </p:nvSpPr>
        <p:spPr/>
        <p:txBody>
          <a:bodyPr>
            <a:normAutofit fontScale="92500" lnSpcReduction="20000"/>
          </a:bodyPr>
          <a:lstStyle/>
          <a:p>
            <a:pPr marL="457200" indent="-457200">
              <a:lnSpc>
                <a:spcPct val="150000"/>
              </a:lnSpc>
              <a:buFont typeface="Wingdings" panose="05000000000000000000" pitchFamily="2" charset="2"/>
              <a:buChar char="Ø"/>
            </a:pPr>
            <a:r>
              <a:rPr lang="en-NZ" sz="3200" b="1" dirty="0"/>
              <a:t>34% average of wall framing … higher than 14–20% framing content generally assumed by regulators and industry</a:t>
            </a:r>
          </a:p>
          <a:p>
            <a:pPr marL="457200" indent="-457200">
              <a:lnSpc>
                <a:spcPct val="150000"/>
              </a:lnSpc>
              <a:buFont typeface="Wingdings" panose="05000000000000000000" pitchFamily="2" charset="2"/>
              <a:buChar char="Ø"/>
            </a:pPr>
            <a:r>
              <a:rPr lang="en-NZ" sz="3200" b="1" dirty="0"/>
              <a:t>Unlikely to be meeting expected performance across the whole wall</a:t>
            </a:r>
          </a:p>
          <a:p>
            <a:pPr marL="457200" indent="-457200">
              <a:lnSpc>
                <a:spcPct val="150000"/>
              </a:lnSpc>
              <a:buFont typeface="Wingdings" panose="05000000000000000000" pitchFamily="2" charset="2"/>
              <a:buChar char="Ø"/>
            </a:pPr>
            <a:r>
              <a:rPr lang="en-NZ" sz="3200" b="1" dirty="0"/>
              <a:t>R-2.8 is the highest practicable R-value of common insulation materials that can be used with 90mm studs</a:t>
            </a:r>
          </a:p>
          <a:p>
            <a:pPr marL="457200" indent="-457200">
              <a:lnSpc>
                <a:spcPct val="150000"/>
              </a:lnSpc>
              <a:buFont typeface="Wingdings" panose="05000000000000000000" pitchFamily="2" charset="2"/>
              <a:buChar char="Ø"/>
            </a:pPr>
            <a:r>
              <a:rPr lang="en-NZ" sz="3200" b="1" dirty="0"/>
              <a:t>Weak points and blind spots, </a:t>
            </a:r>
            <a:r>
              <a:rPr lang="en-NZ" sz="3200" b="1" dirty="0" err="1"/>
              <a:t>i.e</a:t>
            </a:r>
            <a:r>
              <a:rPr lang="en-NZ" sz="3200" b="1" dirty="0"/>
              <a:t>, corners, unreachable voids and junctions</a:t>
            </a:r>
          </a:p>
          <a:p>
            <a:pPr marL="457200" indent="-457200">
              <a:buFont typeface="Wingdings" panose="05000000000000000000" pitchFamily="2" charset="2"/>
              <a:buChar char="Ø"/>
            </a:pPr>
            <a:endParaRPr lang="en-NZ" dirty="0"/>
          </a:p>
        </p:txBody>
      </p:sp>
      <p:sp>
        <p:nvSpPr>
          <p:cNvPr id="3" name="Title 2">
            <a:extLst>
              <a:ext uri="{FF2B5EF4-FFF2-40B4-BE49-F238E27FC236}">
                <a16:creationId xmlns:a16="http://schemas.microsoft.com/office/drawing/2014/main" id="{BD55ADF2-15D5-44D0-9982-9390CCA0786B}"/>
              </a:ext>
            </a:extLst>
          </p:cNvPr>
          <p:cNvSpPr>
            <a:spLocks noGrp="1"/>
          </p:cNvSpPr>
          <p:nvPr>
            <p:ph type="title"/>
          </p:nvPr>
        </p:nvSpPr>
        <p:spPr/>
        <p:txBody>
          <a:bodyPr/>
          <a:lstStyle/>
          <a:p>
            <a:r>
              <a:rPr lang="en-NZ" dirty="0"/>
              <a:t>Framing for NZ Housing</a:t>
            </a:r>
          </a:p>
        </p:txBody>
      </p:sp>
      <p:sp>
        <p:nvSpPr>
          <p:cNvPr id="4" name="Text Placeholder 3">
            <a:extLst>
              <a:ext uri="{FF2B5EF4-FFF2-40B4-BE49-F238E27FC236}">
                <a16:creationId xmlns:a16="http://schemas.microsoft.com/office/drawing/2014/main" id="{C158FED3-EB66-4204-93C9-09A8734414AF}"/>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25616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D80B1F-A475-4274-9D87-6B16C84E600F}"/>
              </a:ext>
            </a:extLst>
          </p:cNvPr>
          <p:cNvSpPr>
            <a:spLocks noGrp="1"/>
          </p:cNvSpPr>
          <p:nvPr>
            <p:ph type="title"/>
          </p:nvPr>
        </p:nvSpPr>
        <p:spPr/>
        <p:txBody>
          <a:bodyPr/>
          <a:lstStyle/>
          <a:p>
            <a:r>
              <a:rPr lang="en-NZ" dirty="0"/>
              <a:t>Corner leakage</a:t>
            </a:r>
          </a:p>
        </p:txBody>
      </p:sp>
      <p:sp>
        <p:nvSpPr>
          <p:cNvPr id="4" name="Text Placeholder 3">
            <a:extLst>
              <a:ext uri="{FF2B5EF4-FFF2-40B4-BE49-F238E27FC236}">
                <a16:creationId xmlns:a16="http://schemas.microsoft.com/office/drawing/2014/main" id="{E441E4C7-CCF6-436D-8BFB-102313CA4F56}"/>
              </a:ext>
            </a:extLst>
          </p:cNvPr>
          <p:cNvSpPr>
            <a:spLocks noGrp="1"/>
          </p:cNvSpPr>
          <p:nvPr>
            <p:ph type="body" sz="quarter" idx="10"/>
          </p:nvPr>
        </p:nvSpPr>
        <p:spPr/>
        <p:txBody>
          <a:bodyPr/>
          <a:lstStyle/>
          <a:p>
            <a:endParaRPr lang="en-NZ"/>
          </a:p>
        </p:txBody>
      </p:sp>
      <p:pic>
        <p:nvPicPr>
          <p:cNvPr id="6" name="Picture 5">
            <a:extLst>
              <a:ext uri="{FF2B5EF4-FFF2-40B4-BE49-F238E27FC236}">
                <a16:creationId xmlns:a16="http://schemas.microsoft.com/office/drawing/2014/main" id="{4B8975EE-9CE9-4550-A94C-C4B4A5B9B65F}"/>
              </a:ext>
            </a:extLst>
          </p:cNvPr>
          <p:cNvPicPr>
            <a:picLocks noChangeAspect="1"/>
          </p:cNvPicPr>
          <p:nvPr/>
        </p:nvPicPr>
        <p:blipFill>
          <a:blip r:embed="rId2"/>
          <a:stretch>
            <a:fillRect/>
          </a:stretch>
        </p:blipFill>
        <p:spPr>
          <a:xfrm>
            <a:off x="803824" y="1687163"/>
            <a:ext cx="5255782" cy="7004920"/>
          </a:xfrm>
          <a:prstGeom prst="rect">
            <a:avLst/>
          </a:prstGeom>
        </p:spPr>
      </p:pic>
      <p:pic>
        <p:nvPicPr>
          <p:cNvPr id="10" name="Picture 9">
            <a:extLst>
              <a:ext uri="{FF2B5EF4-FFF2-40B4-BE49-F238E27FC236}">
                <a16:creationId xmlns:a16="http://schemas.microsoft.com/office/drawing/2014/main" id="{55EC6C82-FDC0-4B93-BC49-A8CE9EC83667}"/>
              </a:ext>
            </a:extLst>
          </p:cNvPr>
          <p:cNvPicPr>
            <a:picLocks noChangeAspect="1"/>
          </p:cNvPicPr>
          <p:nvPr/>
        </p:nvPicPr>
        <p:blipFill>
          <a:blip r:embed="rId3"/>
          <a:stretch>
            <a:fillRect/>
          </a:stretch>
        </p:blipFill>
        <p:spPr>
          <a:xfrm>
            <a:off x="6742218" y="1687161"/>
            <a:ext cx="5253691" cy="7004921"/>
          </a:xfrm>
          <a:prstGeom prst="rect">
            <a:avLst/>
          </a:prstGeom>
        </p:spPr>
      </p:pic>
    </p:spTree>
    <p:extLst>
      <p:ext uri="{BB962C8B-B14F-4D97-AF65-F5344CB8AC3E}">
        <p14:creationId xmlns:p14="http://schemas.microsoft.com/office/powerpoint/2010/main" val="121503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D222B5-E745-492C-A3E3-134C949541F6}"/>
              </a:ext>
            </a:extLst>
          </p:cNvPr>
          <p:cNvSpPr>
            <a:spLocks noGrp="1"/>
          </p:cNvSpPr>
          <p:nvPr>
            <p:ph type="title"/>
          </p:nvPr>
        </p:nvSpPr>
        <p:spPr/>
        <p:txBody>
          <a:bodyPr/>
          <a:lstStyle/>
          <a:p>
            <a:r>
              <a:rPr lang="en-NZ" dirty="0"/>
              <a:t>Not that great…</a:t>
            </a:r>
          </a:p>
        </p:txBody>
      </p:sp>
      <p:sp>
        <p:nvSpPr>
          <p:cNvPr id="4" name="Text Placeholder 3">
            <a:extLst>
              <a:ext uri="{FF2B5EF4-FFF2-40B4-BE49-F238E27FC236}">
                <a16:creationId xmlns:a16="http://schemas.microsoft.com/office/drawing/2014/main" id="{084DBE28-6B56-48FE-8CBC-557647D35C6E}"/>
              </a:ext>
            </a:extLst>
          </p:cNvPr>
          <p:cNvSpPr>
            <a:spLocks noGrp="1"/>
          </p:cNvSpPr>
          <p:nvPr>
            <p:ph type="body" sz="quarter" idx="10"/>
          </p:nvPr>
        </p:nvSpPr>
        <p:spPr/>
        <p:txBody>
          <a:bodyPr/>
          <a:lstStyle/>
          <a:p>
            <a:endParaRPr lang="en-NZ"/>
          </a:p>
        </p:txBody>
      </p:sp>
      <p:pic>
        <p:nvPicPr>
          <p:cNvPr id="5" name="Picture 4">
            <a:extLst>
              <a:ext uri="{FF2B5EF4-FFF2-40B4-BE49-F238E27FC236}">
                <a16:creationId xmlns:a16="http://schemas.microsoft.com/office/drawing/2014/main" id="{921171B7-811B-4297-BE55-A47F6F54872A}"/>
              </a:ext>
            </a:extLst>
          </p:cNvPr>
          <p:cNvPicPr>
            <a:picLocks noChangeAspect="1"/>
          </p:cNvPicPr>
          <p:nvPr/>
        </p:nvPicPr>
        <p:blipFill>
          <a:blip r:embed="rId2"/>
          <a:stretch>
            <a:fillRect/>
          </a:stretch>
        </p:blipFill>
        <p:spPr>
          <a:xfrm>
            <a:off x="1692438" y="1677832"/>
            <a:ext cx="9214163" cy="7980234"/>
          </a:xfrm>
          <a:prstGeom prst="rect">
            <a:avLst/>
          </a:prstGeom>
        </p:spPr>
      </p:pic>
    </p:spTree>
    <p:extLst>
      <p:ext uri="{BB962C8B-B14F-4D97-AF65-F5344CB8AC3E}">
        <p14:creationId xmlns:p14="http://schemas.microsoft.com/office/powerpoint/2010/main" val="1363006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99ADE6-7396-4F5F-8221-8ECCCB7646EE}"/>
              </a:ext>
            </a:extLst>
          </p:cNvPr>
          <p:cNvSpPr>
            <a:spLocks noGrp="1"/>
          </p:cNvSpPr>
          <p:nvPr>
            <p:ph type="body" sz="quarter" idx="13"/>
          </p:nvPr>
        </p:nvSpPr>
        <p:spPr/>
        <p:txBody>
          <a:bodyPr/>
          <a:lstStyle/>
          <a:p>
            <a:endParaRPr lang="en-NZ" dirty="0"/>
          </a:p>
          <a:p>
            <a:endParaRPr lang="en-NZ" dirty="0"/>
          </a:p>
          <a:p>
            <a:endParaRPr lang="en-NZ" dirty="0"/>
          </a:p>
          <a:p>
            <a:endParaRPr lang="en-NZ" dirty="0"/>
          </a:p>
          <a:p>
            <a:endParaRPr lang="en-NZ" dirty="0"/>
          </a:p>
          <a:p>
            <a:endParaRPr lang="en-NZ" dirty="0"/>
          </a:p>
          <a:p>
            <a:endParaRPr lang="en-NZ" sz="3200" dirty="0"/>
          </a:p>
          <a:p>
            <a:pPr marL="457200" indent="-457200">
              <a:buFontTx/>
              <a:buChar char="-"/>
            </a:pPr>
            <a:r>
              <a:rPr lang="en-NZ" sz="3200" dirty="0"/>
              <a:t>45x45mm .55 BMT Steel Angle</a:t>
            </a:r>
          </a:p>
          <a:p>
            <a:pPr marL="457200" indent="-457200">
              <a:buFontTx/>
              <a:buChar char="-"/>
            </a:pPr>
            <a:r>
              <a:rPr lang="en-NZ" sz="3200" dirty="0"/>
              <a:t>Dimples for ease of screw                                                insertion</a:t>
            </a:r>
          </a:p>
        </p:txBody>
      </p:sp>
      <p:sp>
        <p:nvSpPr>
          <p:cNvPr id="3" name="Title 2">
            <a:extLst>
              <a:ext uri="{FF2B5EF4-FFF2-40B4-BE49-F238E27FC236}">
                <a16:creationId xmlns:a16="http://schemas.microsoft.com/office/drawing/2014/main" id="{399D3A95-97FE-4B94-9E9C-B67CF3C83B88}"/>
              </a:ext>
            </a:extLst>
          </p:cNvPr>
          <p:cNvSpPr>
            <a:spLocks noGrp="1"/>
          </p:cNvSpPr>
          <p:nvPr>
            <p:ph type="title"/>
          </p:nvPr>
        </p:nvSpPr>
        <p:spPr/>
        <p:txBody>
          <a:bodyPr/>
          <a:lstStyle/>
          <a:p>
            <a:r>
              <a:rPr lang="en-NZ" dirty="0"/>
              <a:t>What are GIBFix</a:t>
            </a:r>
            <a:r>
              <a:rPr lang="en-NZ" sz="3600" b="1" baseline="30000" dirty="0"/>
              <a:t>®</a:t>
            </a:r>
            <a:r>
              <a:rPr lang="en-NZ" dirty="0"/>
              <a:t> Framing Systems?</a:t>
            </a:r>
          </a:p>
        </p:txBody>
      </p:sp>
      <p:sp>
        <p:nvSpPr>
          <p:cNvPr id="4" name="Text Placeholder 3">
            <a:extLst>
              <a:ext uri="{FF2B5EF4-FFF2-40B4-BE49-F238E27FC236}">
                <a16:creationId xmlns:a16="http://schemas.microsoft.com/office/drawing/2014/main" id="{3FF91508-0C4A-4416-AEA3-728ADCA69999}"/>
              </a:ext>
            </a:extLst>
          </p:cNvPr>
          <p:cNvSpPr>
            <a:spLocks noGrp="1"/>
          </p:cNvSpPr>
          <p:nvPr>
            <p:ph type="body" sz="quarter" idx="10"/>
          </p:nvPr>
        </p:nvSpPr>
        <p:spPr/>
        <p:txBody>
          <a:bodyPr/>
          <a:lstStyle/>
          <a:p>
            <a:endParaRPr lang="en-NZ"/>
          </a:p>
        </p:txBody>
      </p:sp>
      <p:pic>
        <p:nvPicPr>
          <p:cNvPr id="5" name="Picture 2">
            <a:extLst>
              <a:ext uri="{FF2B5EF4-FFF2-40B4-BE49-F238E27FC236}">
                <a16:creationId xmlns:a16="http://schemas.microsoft.com/office/drawing/2014/main" id="{9A669E41-DC51-4C1F-9862-478F07C89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968" y="1615534"/>
            <a:ext cx="5522319" cy="7806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graeme.robertson\Desktop\FIX PIX\IMG_0813.JPG">
            <a:extLst>
              <a:ext uri="{FF2B5EF4-FFF2-40B4-BE49-F238E27FC236}">
                <a16:creationId xmlns:a16="http://schemas.microsoft.com/office/drawing/2014/main" id="{848D11C6-C4DF-4AB6-8CC9-FDBDD3DBA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684" y="1813970"/>
            <a:ext cx="6559113" cy="454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06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Effect transition="in" filter="fade">
                                      <p:cBhvr>
                                        <p:cTn id="15" dur="500"/>
                                        <p:tgtEl>
                                          <p:spTgt spid="2">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IB Blue">
      <a:dk1>
        <a:sysClr val="windowText" lastClr="000000"/>
      </a:dk1>
      <a:lt1>
        <a:sysClr val="window" lastClr="FFFFFF"/>
      </a:lt1>
      <a:dk2>
        <a:srgbClr val="002836"/>
      </a:dk2>
      <a:lt2>
        <a:srgbClr val="7F7F7F"/>
      </a:lt2>
      <a:accent1>
        <a:srgbClr val="002836"/>
      </a:accent1>
      <a:accent2>
        <a:srgbClr val="004166"/>
      </a:accent2>
      <a:accent3>
        <a:srgbClr val="006EB6"/>
      </a:accent3>
      <a:accent4>
        <a:srgbClr val="8CD2EE"/>
      </a:accent4>
      <a:accent5>
        <a:srgbClr val="BAE5F0"/>
      </a:accent5>
      <a:accent6>
        <a:srgbClr val="35383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IB18 Blue PowerPoint Template.potx" id="{BFB6523F-AA90-47B0-9485-34584459ED59}" vid="{79955950-BF01-46BC-8BF5-B63E777975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xml version="1.0" encoding="utf-8"?>
<customUI xmlns="http://schemas.microsoft.com/office/2009/07/customui">
  <ribbon startFromScratch="false">
    <tabs>
      <tab id="customTab" label=" Superscript " insertAfterMso="TabHome">
        <group id="customGroup" label=" Tools ">
          <button id="customButton" label="Superscript" imageMso="AcceptInvitation" size="large" onAction="Callback"/>
        </group>
      </tab>
    </tabs>
  </ribbon>
</customUI>
</file>

<file path=docProps/app.xml><?xml version="1.0" encoding="utf-8"?>
<Properties xmlns="http://schemas.openxmlformats.org/officeDocument/2006/extended-properties" xmlns:vt="http://schemas.openxmlformats.org/officeDocument/2006/docPropsVTypes">
  <Template>GIB18 Blue PowerPoint Template (1)</Template>
  <TotalTime>12258</TotalTime>
  <Words>1097</Words>
  <Application>Microsoft Office PowerPoint</Application>
  <PresentationFormat>Custom</PresentationFormat>
  <Paragraphs>128</Paragraphs>
  <Slides>32</Slides>
  <Notes>5</Notes>
  <HiddenSlides>1</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Wingdings</vt:lpstr>
      <vt:lpstr>Office Theme</vt:lpstr>
      <vt:lpstr>GIB® - Systems to Achieve Better Living Environments </vt:lpstr>
      <vt:lpstr>Contents</vt:lpstr>
      <vt:lpstr>Technical Support Team</vt:lpstr>
      <vt:lpstr>Framing for NZ Housing</vt:lpstr>
      <vt:lpstr>Framing for NZ Housing</vt:lpstr>
      <vt:lpstr>Framing for NZ Housing</vt:lpstr>
      <vt:lpstr>Corner leakage</vt:lpstr>
      <vt:lpstr>Not that great…</vt:lpstr>
      <vt:lpstr>What are GIBFix® Framing Systems?</vt:lpstr>
      <vt:lpstr>Framing for NZ Housing - GIBFix® Framing</vt:lpstr>
      <vt:lpstr>Framing for NZ Housing - GIBFix® Framing</vt:lpstr>
      <vt:lpstr>GIBFix® Framing Systems?</vt:lpstr>
      <vt:lpstr>GIBFix® Framing Systems?</vt:lpstr>
      <vt:lpstr>GIBFix® angle</vt:lpstr>
      <vt:lpstr>Incorporating the use of metal components?</vt:lpstr>
      <vt:lpstr>GIB® Rondo® Ceilings</vt:lpstr>
      <vt:lpstr>Framing for NZ Housing</vt:lpstr>
      <vt:lpstr>GIB Ezybrace® Systems and GIB Handibrac®</vt:lpstr>
      <vt:lpstr>Limitations…</vt:lpstr>
      <vt:lpstr>Insulation &amp; Air-Tightness Requirements (Chch vs London)</vt:lpstr>
      <vt:lpstr>GIB Weatherline®</vt:lpstr>
      <vt:lpstr>GIB Weatherline®</vt:lpstr>
      <vt:lpstr>‘Passive House’     (An Environmental Building Standard)</vt:lpstr>
      <vt:lpstr>Air Pressure and Vapour Control</vt:lpstr>
      <vt:lpstr>“Passive House”</vt:lpstr>
      <vt:lpstr>BRANZ Testing</vt:lpstr>
      <vt:lpstr>Why Pink® Batts®</vt:lpstr>
      <vt:lpstr>GIB® Systems using Pink® Batts®</vt:lpstr>
      <vt:lpstr>Upgrading?</vt:lpstr>
      <vt:lpstr>Upgrading vs Substitution</vt:lpstr>
      <vt:lpstr>Upgrading vs Substitution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GIB® Standard PPT Template design –  Blue Version</dc:title>
  <dc:creator>Grace Cooper</dc:creator>
  <cp:lastModifiedBy>Pooja Gupta (TINZ)</cp:lastModifiedBy>
  <cp:revision>525</cp:revision>
  <cp:lastPrinted>2020-02-23T21:03:54Z</cp:lastPrinted>
  <dcterms:created xsi:type="dcterms:W3CDTF">2017-03-14T21:00:44Z</dcterms:created>
  <dcterms:modified xsi:type="dcterms:W3CDTF">2021-10-07T23:01:27Z</dcterms:modified>
  <cp:category>designed by studio akin, developed by allfields.co.nz</cp:category>
</cp:coreProperties>
</file>

<file path=userCustomization/customUI.xml><?xml version="1.0" encoding="utf-8"?>
<mso:customUI xmlns:doc="http://schemas.microsoft.com/office/2006/01/customui/currentDocument" xmlns:mso="http://schemas.microsoft.com/office/2006/01/customui">
  <mso:ribbon>
    <mso:qat>
      <mso:documentControls>
        <mso:control idQ="doc:customButton" visible="true" imageMso="AcceptInvitation"/>
      </mso:documentControls>
    </mso:qat>
  </mso:ribbon>
</mso:customUI>
</file>